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Zuume Rough Bold"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ns" charset="1" panose="00000000000000000000"/>
      <p:regular r:id="rId17"/>
    </p:embeddedFont>
    <p:embeddedFont>
      <p:font typeface="Open Sans Bold" charset="1" panose="00000000000000000000"/>
      <p:regular r:id="rId18"/>
    </p:embeddedFont>
    <p:embeddedFont>
      <p:font typeface="Open Sans Italics" charset="1" panose="00000000000000000000"/>
      <p:regular r:id="rId19"/>
    </p:embeddedFont>
    <p:embeddedFont>
      <p:font typeface="Open Sans Bold Italics" charset="1" panose="00000000000000000000"/>
      <p:regular r:id="rId20"/>
    </p:embeddedFont>
    <p:embeddedFont>
      <p:font typeface="Open Sans Light" charset="1" panose="00000000000000000000"/>
      <p:regular r:id="rId21"/>
    </p:embeddedFont>
    <p:embeddedFont>
      <p:font typeface="Open Sans Light Italics" charset="1" panose="00000000000000000000"/>
      <p:regular r:id="rId22"/>
    </p:embeddedFont>
    <p:embeddedFont>
      <p:font typeface="Open Sans Medium" charset="1" panose="00000000000000000000"/>
      <p:regular r:id="rId23"/>
    </p:embeddedFont>
    <p:embeddedFont>
      <p:font typeface="Open Sans Medium Italics" charset="1" panose="00000000000000000000"/>
      <p:regular r:id="rId24"/>
    </p:embeddedFont>
    <p:embeddedFont>
      <p:font typeface="Open Sans Semi-Bold" charset="1" panose="00000000000000000000"/>
      <p:regular r:id="rId25"/>
    </p:embeddedFont>
    <p:embeddedFont>
      <p:font typeface="Open Sans Semi-Bold Italics" charset="1" panose="00000000000000000000"/>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3.jpeg" Type="http://schemas.openxmlformats.org/officeDocument/2006/relationships/image"/><Relationship Id="rId8" Target="../media/image14.png" Type="http://schemas.openxmlformats.org/officeDocument/2006/relationships/image"/><Relationship Id="rId9" Target="../media/image1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jpeg" Type="http://schemas.openxmlformats.org/officeDocument/2006/relationships/image"/><Relationship Id="rId8" Target="../media/image14.png" Type="http://schemas.openxmlformats.org/officeDocument/2006/relationships/image"/><Relationship Id="rId9"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jpeg" Type="http://schemas.openxmlformats.org/officeDocument/2006/relationships/image"/><Relationship Id="rId7"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6.jpeg" Type="http://schemas.openxmlformats.org/officeDocument/2006/relationships/image"/><Relationship Id="rId7"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30.jpeg" Type="http://schemas.openxmlformats.org/officeDocument/2006/relationships/image"/><Relationship Id="rId12" Target="../media/image31.jpe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7.jpeg" Type="http://schemas.openxmlformats.org/officeDocument/2006/relationships/image"/><Relationship Id="rId8" Target="../media/image12.png" Type="http://schemas.openxmlformats.org/officeDocument/2006/relationships/image"/><Relationship Id="rId9" Target="../media/image2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28.jpeg" Type="http://schemas.openxmlformats.org/officeDocument/2006/relationships/image"/><Relationship Id="rId12" Target="../media/image31.jpe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7.jpeg" Type="http://schemas.openxmlformats.org/officeDocument/2006/relationships/image"/><Relationship Id="rId8" Target="../media/image12.png" Type="http://schemas.openxmlformats.org/officeDocument/2006/relationships/image"/><Relationship Id="rId9" Target="../media/image2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648744" y="617733"/>
            <a:ext cx="14990512" cy="4168797"/>
          </a:xfrm>
          <a:prstGeom prst="rect">
            <a:avLst/>
          </a:prstGeom>
        </p:spPr>
        <p:txBody>
          <a:bodyPr anchor="t" rtlCol="false" tIns="0" lIns="0" bIns="0" rIns="0">
            <a:spAutoFit/>
          </a:bodyPr>
          <a:lstStyle/>
          <a:p>
            <a:pPr algn="ctr">
              <a:lnSpc>
                <a:spcPts val="32198"/>
              </a:lnSpc>
              <a:spcBef>
                <a:spcPct val="0"/>
              </a:spcBef>
            </a:pPr>
            <a:r>
              <a:rPr lang="en-US" sz="22999">
                <a:solidFill>
                  <a:srgbClr val="FFFFFF"/>
                </a:solidFill>
                <a:latin typeface="Zuume Rough Bold"/>
              </a:rPr>
              <a:t>NIFTY Nerds</a:t>
            </a:r>
          </a:p>
        </p:txBody>
      </p:sp>
      <p:grpSp>
        <p:nvGrpSpPr>
          <p:cNvPr name="Group 4" id="4"/>
          <p:cNvGrpSpPr>
            <a:grpSpLocks noChangeAspect="true"/>
          </p:cNvGrpSpPr>
          <p:nvPr/>
        </p:nvGrpSpPr>
        <p:grpSpPr>
          <a:xfrm rot="0">
            <a:off x="-45455" y="6221960"/>
            <a:ext cx="18378911" cy="5937644"/>
            <a:chOff x="0" y="0"/>
            <a:chExt cx="6351016" cy="2051812"/>
          </a:xfrm>
        </p:grpSpPr>
        <p:sp>
          <p:nvSpPr>
            <p:cNvPr name="Freeform 5" id="5"/>
            <p:cNvSpPr/>
            <p:nvPr/>
          </p:nvSpPr>
          <p:spPr>
            <a:xfrm flipH="false" flipV="false" rot="0">
              <a:off x="-141224" y="-32766"/>
              <a:ext cx="6676263" cy="2188718"/>
            </a:xfrm>
            <a:custGeom>
              <a:avLst/>
              <a:gdLst/>
              <a:ahLst/>
              <a:cxnLst/>
              <a:rect r="r" b="b" t="t" l="l"/>
              <a:pathLst>
                <a:path h="2188718" w="6676263">
                  <a:moveTo>
                    <a:pt x="5308473" y="1893951"/>
                  </a:moveTo>
                  <a:cubicBezTo>
                    <a:pt x="4846701" y="1905381"/>
                    <a:pt x="4377690" y="1951609"/>
                    <a:pt x="3895979" y="1882013"/>
                  </a:cubicBezTo>
                  <a:cubicBezTo>
                    <a:pt x="3726815" y="1951990"/>
                    <a:pt x="3538474" y="1900809"/>
                    <a:pt x="3341116" y="1881251"/>
                  </a:cubicBezTo>
                  <a:cubicBezTo>
                    <a:pt x="3039110" y="1918589"/>
                    <a:pt x="2649474" y="1902333"/>
                    <a:pt x="2157095" y="1949323"/>
                  </a:cubicBezTo>
                  <a:cubicBezTo>
                    <a:pt x="1830070" y="1957959"/>
                    <a:pt x="1514602" y="1957070"/>
                    <a:pt x="1176020" y="1999869"/>
                  </a:cubicBezTo>
                  <a:cubicBezTo>
                    <a:pt x="988695" y="1999996"/>
                    <a:pt x="787654" y="1995424"/>
                    <a:pt x="592963" y="2029460"/>
                  </a:cubicBezTo>
                  <a:cubicBezTo>
                    <a:pt x="0" y="2119503"/>
                    <a:pt x="176022" y="2188718"/>
                    <a:pt x="142494" y="1476121"/>
                  </a:cubicBezTo>
                  <a:cubicBezTo>
                    <a:pt x="157480" y="1157986"/>
                    <a:pt x="134112" y="804418"/>
                    <a:pt x="148590" y="446024"/>
                  </a:cubicBezTo>
                  <a:cubicBezTo>
                    <a:pt x="144780" y="361442"/>
                    <a:pt x="140970" y="257937"/>
                    <a:pt x="148844" y="158877"/>
                  </a:cubicBezTo>
                  <a:cubicBezTo>
                    <a:pt x="149987" y="127635"/>
                    <a:pt x="92710" y="0"/>
                    <a:pt x="274574" y="52959"/>
                  </a:cubicBezTo>
                  <a:cubicBezTo>
                    <a:pt x="449199" y="85852"/>
                    <a:pt x="635889" y="55499"/>
                    <a:pt x="807974" y="93472"/>
                  </a:cubicBezTo>
                  <a:cubicBezTo>
                    <a:pt x="899287" y="55626"/>
                    <a:pt x="995426" y="13462"/>
                    <a:pt x="1105916" y="50165"/>
                  </a:cubicBezTo>
                  <a:cubicBezTo>
                    <a:pt x="1239520" y="15240"/>
                    <a:pt x="1395476" y="42672"/>
                    <a:pt x="1540383" y="48895"/>
                  </a:cubicBezTo>
                  <a:cubicBezTo>
                    <a:pt x="1680718" y="0"/>
                    <a:pt x="1917700" y="93091"/>
                    <a:pt x="2196338" y="52451"/>
                  </a:cubicBezTo>
                  <a:cubicBezTo>
                    <a:pt x="2408428" y="157734"/>
                    <a:pt x="2643378" y="41402"/>
                    <a:pt x="2992247" y="134747"/>
                  </a:cubicBezTo>
                  <a:cubicBezTo>
                    <a:pt x="3053080" y="137795"/>
                    <a:pt x="3105658" y="154305"/>
                    <a:pt x="3243453" y="127381"/>
                  </a:cubicBezTo>
                  <a:cubicBezTo>
                    <a:pt x="3320923" y="168783"/>
                    <a:pt x="3413252" y="182118"/>
                    <a:pt x="3538220" y="203454"/>
                  </a:cubicBezTo>
                  <a:cubicBezTo>
                    <a:pt x="3582416" y="237617"/>
                    <a:pt x="3695573" y="123698"/>
                    <a:pt x="3894836" y="191389"/>
                  </a:cubicBezTo>
                  <a:cubicBezTo>
                    <a:pt x="3950081" y="204089"/>
                    <a:pt x="3971925" y="142748"/>
                    <a:pt x="4217797" y="203200"/>
                  </a:cubicBezTo>
                  <a:cubicBezTo>
                    <a:pt x="4315587" y="304419"/>
                    <a:pt x="4379976" y="211836"/>
                    <a:pt x="4598797" y="242697"/>
                  </a:cubicBezTo>
                  <a:cubicBezTo>
                    <a:pt x="4642358" y="226949"/>
                    <a:pt x="4690745" y="254000"/>
                    <a:pt x="4744212" y="278638"/>
                  </a:cubicBezTo>
                  <a:cubicBezTo>
                    <a:pt x="4831080" y="275590"/>
                    <a:pt x="4930521" y="272669"/>
                    <a:pt x="5041138" y="287782"/>
                  </a:cubicBezTo>
                  <a:cubicBezTo>
                    <a:pt x="5170170" y="246634"/>
                    <a:pt x="5310378" y="247650"/>
                    <a:pt x="5452237" y="321945"/>
                  </a:cubicBezTo>
                  <a:cubicBezTo>
                    <a:pt x="5540248" y="346202"/>
                    <a:pt x="5630672" y="308991"/>
                    <a:pt x="5740400" y="296418"/>
                  </a:cubicBezTo>
                  <a:cubicBezTo>
                    <a:pt x="5812282" y="318516"/>
                    <a:pt x="5899150" y="338836"/>
                    <a:pt x="5993384" y="344932"/>
                  </a:cubicBezTo>
                  <a:cubicBezTo>
                    <a:pt x="6052693" y="332994"/>
                    <a:pt x="6116320" y="372110"/>
                    <a:pt x="6183122" y="362331"/>
                  </a:cubicBezTo>
                  <a:cubicBezTo>
                    <a:pt x="6236081" y="327406"/>
                    <a:pt x="6298692" y="318262"/>
                    <a:pt x="6378448" y="361188"/>
                  </a:cubicBezTo>
                  <a:cubicBezTo>
                    <a:pt x="6520561" y="392430"/>
                    <a:pt x="6481699" y="395224"/>
                    <a:pt x="6491732" y="665099"/>
                  </a:cubicBezTo>
                  <a:cubicBezTo>
                    <a:pt x="6480175" y="1018667"/>
                    <a:pt x="6492494" y="1379347"/>
                    <a:pt x="6488049" y="1757934"/>
                  </a:cubicBezTo>
                  <a:cubicBezTo>
                    <a:pt x="6476365" y="1999107"/>
                    <a:pt x="6676263" y="1893443"/>
                    <a:pt x="5308473" y="1893951"/>
                  </a:cubicBez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90911" y="6547615"/>
            <a:ext cx="18378911" cy="5937644"/>
            <a:chOff x="0" y="0"/>
            <a:chExt cx="6351016" cy="2051812"/>
          </a:xfrm>
        </p:grpSpPr>
        <p:sp>
          <p:nvSpPr>
            <p:cNvPr name="Freeform 7" id="7"/>
            <p:cNvSpPr/>
            <p:nvPr/>
          </p:nvSpPr>
          <p:spPr>
            <a:xfrm flipH="false" flipV="false" rot="0">
              <a:off x="-141224" y="-32766"/>
              <a:ext cx="6676263" cy="2188718"/>
            </a:xfrm>
            <a:custGeom>
              <a:avLst/>
              <a:gdLst/>
              <a:ahLst/>
              <a:cxnLst/>
              <a:rect r="r" b="b" t="t" l="l"/>
              <a:pathLst>
                <a:path h="2188718" w="6676263">
                  <a:moveTo>
                    <a:pt x="5308473" y="1893951"/>
                  </a:moveTo>
                  <a:cubicBezTo>
                    <a:pt x="4846701" y="1905381"/>
                    <a:pt x="4377690" y="1951609"/>
                    <a:pt x="3895979" y="1882013"/>
                  </a:cubicBezTo>
                  <a:cubicBezTo>
                    <a:pt x="3726815" y="1951990"/>
                    <a:pt x="3538474" y="1900809"/>
                    <a:pt x="3341116" y="1881251"/>
                  </a:cubicBezTo>
                  <a:cubicBezTo>
                    <a:pt x="3039110" y="1918589"/>
                    <a:pt x="2649474" y="1902333"/>
                    <a:pt x="2157095" y="1949323"/>
                  </a:cubicBezTo>
                  <a:cubicBezTo>
                    <a:pt x="1830070" y="1957959"/>
                    <a:pt x="1514602" y="1957070"/>
                    <a:pt x="1176020" y="1999869"/>
                  </a:cubicBezTo>
                  <a:cubicBezTo>
                    <a:pt x="988695" y="1999996"/>
                    <a:pt x="787654" y="1995424"/>
                    <a:pt x="592963" y="2029460"/>
                  </a:cubicBezTo>
                  <a:cubicBezTo>
                    <a:pt x="0" y="2119503"/>
                    <a:pt x="176022" y="2188718"/>
                    <a:pt x="142494" y="1476121"/>
                  </a:cubicBezTo>
                  <a:cubicBezTo>
                    <a:pt x="157480" y="1157986"/>
                    <a:pt x="134112" y="804418"/>
                    <a:pt x="148590" y="446024"/>
                  </a:cubicBezTo>
                  <a:cubicBezTo>
                    <a:pt x="144780" y="361442"/>
                    <a:pt x="140970" y="257937"/>
                    <a:pt x="148844" y="158877"/>
                  </a:cubicBezTo>
                  <a:cubicBezTo>
                    <a:pt x="149987" y="127635"/>
                    <a:pt x="92710" y="0"/>
                    <a:pt x="274574" y="52959"/>
                  </a:cubicBezTo>
                  <a:cubicBezTo>
                    <a:pt x="449199" y="85852"/>
                    <a:pt x="635889" y="55499"/>
                    <a:pt x="807974" y="93472"/>
                  </a:cubicBezTo>
                  <a:cubicBezTo>
                    <a:pt x="899287" y="55626"/>
                    <a:pt x="995426" y="13462"/>
                    <a:pt x="1105916" y="50165"/>
                  </a:cubicBezTo>
                  <a:cubicBezTo>
                    <a:pt x="1239520" y="15240"/>
                    <a:pt x="1395476" y="42672"/>
                    <a:pt x="1540383" y="48895"/>
                  </a:cubicBezTo>
                  <a:cubicBezTo>
                    <a:pt x="1680718" y="0"/>
                    <a:pt x="1917700" y="93091"/>
                    <a:pt x="2196338" y="52451"/>
                  </a:cubicBezTo>
                  <a:cubicBezTo>
                    <a:pt x="2408428" y="157734"/>
                    <a:pt x="2643378" y="41402"/>
                    <a:pt x="2992247" y="134747"/>
                  </a:cubicBezTo>
                  <a:cubicBezTo>
                    <a:pt x="3053080" y="137795"/>
                    <a:pt x="3105658" y="154305"/>
                    <a:pt x="3243453" y="127381"/>
                  </a:cubicBezTo>
                  <a:cubicBezTo>
                    <a:pt x="3320923" y="168783"/>
                    <a:pt x="3413252" y="182118"/>
                    <a:pt x="3538220" y="203454"/>
                  </a:cubicBezTo>
                  <a:cubicBezTo>
                    <a:pt x="3582416" y="237617"/>
                    <a:pt x="3695573" y="123698"/>
                    <a:pt x="3894836" y="191389"/>
                  </a:cubicBezTo>
                  <a:cubicBezTo>
                    <a:pt x="3950081" y="204089"/>
                    <a:pt x="3971925" y="142748"/>
                    <a:pt x="4217797" y="203200"/>
                  </a:cubicBezTo>
                  <a:cubicBezTo>
                    <a:pt x="4315587" y="304419"/>
                    <a:pt x="4379976" y="211836"/>
                    <a:pt x="4598797" y="242697"/>
                  </a:cubicBezTo>
                  <a:cubicBezTo>
                    <a:pt x="4642358" y="226949"/>
                    <a:pt x="4690745" y="254000"/>
                    <a:pt x="4744212" y="278638"/>
                  </a:cubicBezTo>
                  <a:cubicBezTo>
                    <a:pt x="4831080" y="275590"/>
                    <a:pt x="4930521" y="272669"/>
                    <a:pt x="5041138" y="287782"/>
                  </a:cubicBezTo>
                  <a:cubicBezTo>
                    <a:pt x="5170170" y="246634"/>
                    <a:pt x="5310378" y="247650"/>
                    <a:pt x="5452237" y="321945"/>
                  </a:cubicBezTo>
                  <a:cubicBezTo>
                    <a:pt x="5540248" y="346202"/>
                    <a:pt x="5630672" y="308991"/>
                    <a:pt x="5740400" y="296418"/>
                  </a:cubicBezTo>
                  <a:cubicBezTo>
                    <a:pt x="5812282" y="318516"/>
                    <a:pt x="5899150" y="338836"/>
                    <a:pt x="5993384" y="344932"/>
                  </a:cubicBezTo>
                  <a:cubicBezTo>
                    <a:pt x="6052693" y="332994"/>
                    <a:pt x="6116320" y="372110"/>
                    <a:pt x="6183122" y="362331"/>
                  </a:cubicBezTo>
                  <a:cubicBezTo>
                    <a:pt x="6236081" y="327406"/>
                    <a:pt x="6298692" y="318262"/>
                    <a:pt x="6378448" y="361188"/>
                  </a:cubicBezTo>
                  <a:cubicBezTo>
                    <a:pt x="6520561" y="392430"/>
                    <a:pt x="6481699" y="395224"/>
                    <a:pt x="6491732" y="665099"/>
                  </a:cubicBezTo>
                  <a:cubicBezTo>
                    <a:pt x="6480175" y="1018667"/>
                    <a:pt x="6492494" y="1379347"/>
                    <a:pt x="6488049" y="1757934"/>
                  </a:cubicBezTo>
                  <a:cubicBezTo>
                    <a:pt x="6476365" y="1999107"/>
                    <a:pt x="6676263" y="1893443"/>
                    <a:pt x="5308473" y="1893951"/>
                  </a:cubicBezTo>
                  <a:close/>
                </a:path>
              </a:pathLst>
            </a:custGeom>
            <a:blipFill>
              <a:blip r:embed="rId3"/>
              <a:stretch>
                <a:fillRect l="0" t="-78844" r="0" b="-78844"/>
              </a:stretch>
            </a:blipFill>
          </p:spPr>
        </p:sp>
      </p:grpSp>
      <p:sp>
        <p:nvSpPr>
          <p:cNvPr name="Freeform 8" id="8"/>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00000" y="-746088"/>
            <a:ext cx="3600000" cy="2740500"/>
          </a:xfrm>
          <a:custGeom>
            <a:avLst/>
            <a:gdLst/>
            <a:ahLst/>
            <a:cxnLst/>
            <a:rect r="r" b="b" t="t" l="l"/>
            <a:pathLst>
              <a:path h="2740500" w="3600000">
                <a:moveTo>
                  <a:pt x="0" y="0"/>
                </a:moveTo>
                <a:lnTo>
                  <a:pt x="3600000" y="0"/>
                </a:lnTo>
                <a:lnTo>
                  <a:pt x="3600000" y="2740500"/>
                </a:lnTo>
                <a:lnTo>
                  <a:pt x="0" y="27405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56922" y="4577489"/>
            <a:ext cx="12974156" cy="372746"/>
          </a:xfrm>
          <a:prstGeom prst="rect">
            <a:avLst/>
          </a:prstGeom>
        </p:spPr>
        <p:txBody>
          <a:bodyPr anchor="t" rtlCol="false" tIns="0" lIns="0" bIns="0" rIns="0">
            <a:spAutoFit/>
          </a:bodyPr>
          <a:lstStyle/>
          <a:p>
            <a:pPr algn="ctr">
              <a:lnSpc>
                <a:spcPts val="3079"/>
              </a:lnSpc>
              <a:spcBef>
                <a:spcPct val="0"/>
              </a:spcBef>
            </a:pPr>
            <a:r>
              <a:rPr lang="en-US" sz="2199" spc="1759">
                <a:solidFill>
                  <a:srgbClr val="FFFFFF"/>
                </a:solidFill>
                <a:latin typeface="Open Sans"/>
              </a:rPr>
              <a:t>HUMAN RESOURCE MANAGEMENT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18547207" cy="10285205"/>
          </a:xfrm>
          <a:custGeom>
            <a:avLst/>
            <a:gdLst/>
            <a:ahLst/>
            <a:cxnLst/>
            <a:rect r="r" b="b" t="t" l="l"/>
            <a:pathLst>
              <a:path h="10285205" w="18547207">
                <a:moveTo>
                  <a:pt x="0" y="0"/>
                </a:moveTo>
                <a:lnTo>
                  <a:pt x="18547207" y="0"/>
                </a:lnTo>
                <a:lnTo>
                  <a:pt x="18547207" y="10285205"/>
                </a:lnTo>
                <a:lnTo>
                  <a:pt x="0" y="10285205"/>
                </a:lnTo>
                <a:lnTo>
                  <a:pt x="0" y="0"/>
                </a:lnTo>
                <a:close/>
              </a:path>
            </a:pathLst>
          </a:custGeom>
          <a:blipFill>
            <a:blip r:embed="rId3"/>
            <a:stretch>
              <a:fillRect l="-8276" t="-4896" r="0" b="-4896"/>
            </a:stretch>
          </a:blipFill>
        </p:spPr>
      </p:sp>
      <p:sp>
        <p:nvSpPr>
          <p:cNvPr name="TextBox 4" id="4"/>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68651" y="407663"/>
            <a:ext cx="2305306" cy="409082"/>
          </a:xfrm>
          <a:prstGeom prst="rect">
            <a:avLst/>
          </a:prstGeom>
        </p:spPr>
        <p:txBody>
          <a:bodyPr anchor="t" rtlCol="false" tIns="0" lIns="0" bIns="0" rIns="0">
            <a:spAutoFit/>
          </a:bodyPr>
          <a:lstStyle/>
          <a:p>
            <a:pPr>
              <a:lnSpc>
                <a:spcPts val="3177"/>
              </a:lnSpc>
              <a:spcBef>
                <a:spcPct val="0"/>
              </a:spcBef>
            </a:pPr>
            <a:r>
              <a:rPr lang="en-US" sz="2269">
                <a:solidFill>
                  <a:srgbClr val="FFFFFF"/>
                </a:solidFill>
                <a:latin typeface="Zuume Rough Bold"/>
              </a:rPr>
              <a:t>nifty nerds</a:t>
            </a:r>
          </a:p>
        </p:txBody>
      </p:sp>
      <p:sp>
        <p:nvSpPr>
          <p:cNvPr name="Freeform 4" id="4"/>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85162">
            <a:off x="-937808" y="1724404"/>
            <a:ext cx="9873327" cy="6838193"/>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309" r="0" b="-309"/>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sp>
      </p:grpSp>
      <p:sp>
        <p:nvSpPr>
          <p:cNvPr name="TextBox 9" id="9"/>
          <p:cNvSpPr txBox="true"/>
          <p:nvPr/>
        </p:nvSpPr>
        <p:spPr>
          <a:xfrm rot="0">
            <a:off x="10258464" y="2043118"/>
            <a:ext cx="5722655" cy="1331604"/>
          </a:xfrm>
          <a:prstGeom prst="rect">
            <a:avLst/>
          </a:prstGeom>
        </p:spPr>
        <p:txBody>
          <a:bodyPr anchor="t" rtlCol="false" tIns="0" lIns="0" bIns="0" rIns="0">
            <a:spAutoFit/>
          </a:bodyPr>
          <a:lstStyle/>
          <a:p>
            <a:pPr>
              <a:lnSpc>
                <a:spcPts val="10247"/>
              </a:lnSpc>
              <a:spcBef>
                <a:spcPct val="0"/>
              </a:spcBef>
            </a:pPr>
            <a:r>
              <a:rPr lang="en-US" sz="7319">
                <a:solidFill>
                  <a:srgbClr val="FFFFFF"/>
                </a:solidFill>
                <a:latin typeface="Zuume Rough Bold"/>
              </a:rPr>
              <a:t>problem statement</a:t>
            </a:r>
          </a:p>
        </p:txBody>
      </p:sp>
      <p:sp>
        <p:nvSpPr>
          <p:cNvPr name="TextBox 10" id="10"/>
          <p:cNvSpPr txBox="true"/>
          <p:nvPr/>
        </p:nvSpPr>
        <p:spPr>
          <a:xfrm rot="0">
            <a:off x="10258464" y="4027916"/>
            <a:ext cx="7000836" cy="3128785"/>
          </a:xfrm>
          <a:prstGeom prst="rect">
            <a:avLst/>
          </a:prstGeom>
        </p:spPr>
        <p:txBody>
          <a:bodyPr anchor="t" rtlCol="false" tIns="0" lIns="0" bIns="0" rIns="0">
            <a:spAutoFit/>
          </a:bodyPr>
          <a:lstStyle/>
          <a:p>
            <a:pPr>
              <a:lnSpc>
                <a:spcPts val="3549"/>
              </a:lnSpc>
            </a:pPr>
            <a:r>
              <a:rPr lang="en-US" sz="2535">
                <a:solidFill>
                  <a:srgbClr val="FFFFFF"/>
                </a:solidFill>
                <a:latin typeface="Open Sans Bold"/>
              </a:rPr>
              <a:t>HUMAN RESOURCE MANAGEMENT SYSTEM</a:t>
            </a:r>
          </a:p>
          <a:p>
            <a:pPr>
              <a:lnSpc>
                <a:spcPts val="1521"/>
              </a:lnSpc>
            </a:pPr>
          </a:p>
          <a:p>
            <a:pPr>
              <a:lnSpc>
                <a:spcPts val="1521"/>
              </a:lnSpc>
            </a:pPr>
          </a:p>
          <a:p>
            <a:pPr>
              <a:lnSpc>
                <a:spcPts val="1521"/>
              </a:lnSpc>
            </a:pPr>
          </a:p>
          <a:p>
            <a:pPr>
              <a:lnSpc>
                <a:spcPts val="2873"/>
              </a:lnSpc>
            </a:pPr>
            <a:r>
              <a:rPr lang="en-US" sz="2052">
                <a:solidFill>
                  <a:srgbClr val="FFFFFF"/>
                </a:solidFill>
                <a:latin typeface="Open Sans"/>
              </a:rPr>
              <a:t>This problem involves the design and development of a Human Resource Management System (HRMS) that streamlines HR-related tasks and processes within an organization, aiming to improve efficiency and facilitate employee management.</a:t>
            </a:r>
          </a:p>
          <a:p>
            <a:pPr>
              <a:lnSpc>
                <a:spcPts val="287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77" r="0" b="0"/>
            </a:stretch>
          </a:blipFill>
        </p:spPr>
      </p:sp>
      <p:sp>
        <p:nvSpPr>
          <p:cNvPr name="Freeform 3" id="3"/>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630191" y="1877233"/>
            <a:ext cx="5657809" cy="8409767"/>
            <a:chOff x="0" y="0"/>
            <a:chExt cx="3175000" cy="4719320"/>
          </a:xfrm>
        </p:grpSpPr>
        <p:sp>
          <p:nvSpPr>
            <p:cNvPr name="Freeform 6" id="6"/>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7"/>
              <a:stretch>
                <a:fillRect l="-62025" t="0" r="-62025" b="0"/>
              </a:stretch>
            </a:blipFill>
          </p:spPr>
        </p:sp>
        <p:sp>
          <p:nvSpPr>
            <p:cNvPr name="Freeform 7" id="7"/>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8"/>
              <a:stretch>
                <a:fillRect l="-4322" t="-3535" r="-518" b="0"/>
              </a:stretch>
            </a:blipFill>
          </p:spPr>
        </p:sp>
      </p:grpSp>
      <p:grpSp>
        <p:nvGrpSpPr>
          <p:cNvPr name="Group 8" id="8"/>
          <p:cNvGrpSpPr>
            <a:grpSpLocks noChangeAspect="true"/>
          </p:cNvGrpSpPr>
          <p:nvPr/>
        </p:nvGrpSpPr>
        <p:grpSpPr>
          <a:xfrm rot="0">
            <a:off x="8597246" y="2259483"/>
            <a:ext cx="5768035" cy="5768035"/>
            <a:chOff x="0" y="0"/>
            <a:chExt cx="19050000" cy="19050000"/>
          </a:xfrm>
        </p:grpSpPr>
        <p:sp>
          <p:nvSpPr>
            <p:cNvPr name="Freeform 9" id="9"/>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9"/>
              <a:stretch>
                <a:fillRect l="-66030" t="0" r="-66030" b="0"/>
              </a:stretch>
            </a:blipFill>
          </p:spPr>
        </p:sp>
        <p:sp>
          <p:nvSpPr>
            <p:cNvPr name="Freeform 10" id="10"/>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10"/>
              <a:stretch>
                <a:fillRect l="0" t="0" r="0" b="0"/>
              </a:stretch>
            </a:blipFill>
          </p:spPr>
        </p:sp>
      </p:grpSp>
      <p:sp>
        <p:nvSpPr>
          <p:cNvPr name="TextBox 11" id="11"/>
          <p:cNvSpPr txBox="true"/>
          <p:nvPr/>
        </p:nvSpPr>
        <p:spPr>
          <a:xfrm rot="0">
            <a:off x="568651" y="407663"/>
            <a:ext cx="2378892" cy="409082"/>
          </a:xfrm>
          <a:prstGeom prst="rect">
            <a:avLst/>
          </a:prstGeom>
        </p:spPr>
        <p:txBody>
          <a:bodyPr anchor="t" rtlCol="false" tIns="0" lIns="0" bIns="0" rIns="0">
            <a:spAutoFit/>
          </a:bodyPr>
          <a:lstStyle/>
          <a:p>
            <a:pPr>
              <a:lnSpc>
                <a:spcPts val="3177"/>
              </a:lnSpc>
              <a:spcBef>
                <a:spcPct val="0"/>
              </a:spcBef>
            </a:pPr>
            <a:r>
              <a:rPr lang="en-US" sz="2269">
                <a:solidFill>
                  <a:srgbClr val="FFFFFF"/>
                </a:solidFill>
                <a:latin typeface="Zuume Rough Bold"/>
              </a:rPr>
              <a:t>NIFTY NERDS</a:t>
            </a:r>
          </a:p>
        </p:txBody>
      </p:sp>
      <p:sp>
        <p:nvSpPr>
          <p:cNvPr name="TextBox 12" id="12"/>
          <p:cNvSpPr txBox="true"/>
          <p:nvPr/>
        </p:nvSpPr>
        <p:spPr>
          <a:xfrm rot="0">
            <a:off x="1939851" y="2645974"/>
            <a:ext cx="4663154" cy="1246019"/>
          </a:xfrm>
          <a:prstGeom prst="rect">
            <a:avLst/>
          </a:prstGeom>
        </p:spPr>
        <p:txBody>
          <a:bodyPr anchor="t" rtlCol="false" tIns="0" lIns="0" bIns="0" rIns="0">
            <a:spAutoFit/>
          </a:bodyPr>
          <a:lstStyle/>
          <a:p>
            <a:pPr>
              <a:lnSpc>
                <a:spcPts val="9546"/>
              </a:lnSpc>
              <a:spcBef>
                <a:spcPct val="0"/>
              </a:spcBef>
            </a:pPr>
            <a:r>
              <a:rPr lang="en-US" sz="6819">
                <a:solidFill>
                  <a:srgbClr val="FFFFFF"/>
                </a:solidFill>
                <a:latin typeface="Zuume Rough Bold"/>
              </a:rPr>
              <a:t>aBOUT US</a:t>
            </a:r>
          </a:p>
        </p:txBody>
      </p:sp>
      <p:sp>
        <p:nvSpPr>
          <p:cNvPr name="TextBox 13" id="13"/>
          <p:cNvSpPr txBox="true"/>
          <p:nvPr/>
        </p:nvSpPr>
        <p:spPr>
          <a:xfrm rot="0">
            <a:off x="1939851" y="4483778"/>
            <a:ext cx="5846438" cy="3233420"/>
          </a:xfrm>
          <a:prstGeom prst="rect">
            <a:avLst/>
          </a:prstGeom>
        </p:spPr>
        <p:txBody>
          <a:bodyPr anchor="t" rtlCol="false" tIns="0" lIns="0" bIns="0" rIns="0">
            <a:spAutoFit/>
          </a:bodyPr>
          <a:lstStyle/>
          <a:p>
            <a:pPr>
              <a:lnSpc>
                <a:spcPts val="2380"/>
              </a:lnSpc>
              <a:spcBef>
                <a:spcPct val="0"/>
              </a:spcBef>
            </a:pPr>
            <a:r>
              <a:rPr lang="en-US" sz="1700">
                <a:solidFill>
                  <a:srgbClr val="FFFFFF"/>
                </a:solidFill>
                <a:latin typeface="Open Sans Bold"/>
              </a:rPr>
              <a:t>"Welcome to Nifty Nerds HR Management System. At Nifty Nerds, we believe that every organization's success is built on the shoulders of its exceptional team members. Our HR system is the key to unlocking the true potential of your workforce. With our cutting-edge technology and user-friendly interface, we empower you to streamline your HR processes, from recruitment to employee development. Join us on a journey of simplified HR management, where every employee is a valued asset, and every task is as easy as pie.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7698719" y="1199015"/>
            <a:ext cx="6365902" cy="4689548"/>
            <a:chOff x="0" y="0"/>
            <a:chExt cx="19050000" cy="14033500"/>
          </a:xfrm>
        </p:grpSpPr>
        <p:sp>
          <p:nvSpPr>
            <p:cNvPr name="Freeform 6" id="6"/>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9040" t="0" r="-18670" b="0"/>
              </a:stretch>
            </a:blipFill>
          </p:spPr>
        </p:sp>
        <p:sp>
          <p:nvSpPr>
            <p:cNvPr name="Freeform 7" id="7"/>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8" id="8"/>
          <p:cNvGrpSpPr>
            <a:grpSpLocks noChangeAspect="true"/>
          </p:cNvGrpSpPr>
          <p:nvPr/>
        </p:nvGrpSpPr>
        <p:grpSpPr>
          <a:xfrm rot="0">
            <a:off x="11445348" y="4568752"/>
            <a:ext cx="6365902" cy="4689548"/>
            <a:chOff x="0" y="0"/>
            <a:chExt cx="19050000" cy="14033500"/>
          </a:xfrm>
        </p:grpSpPr>
        <p:sp>
          <p:nvSpPr>
            <p:cNvPr name="Freeform 9" id="9"/>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9"/>
              <a:stretch>
                <a:fillRect l="-3832" t="-11862" r="-56438" b="-13633"/>
              </a:stretch>
            </a:blipFill>
          </p:spPr>
        </p:sp>
        <p:sp>
          <p:nvSpPr>
            <p:cNvPr name="Freeform 10" id="10"/>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sp>
        <p:nvSpPr>
          <p:cNvPr name="TextBox 11" id="11"/>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
        <p:nvSpPr>
          <p:cNvPr name="TextBox 12" id="12"/>
          <p:cNvSpPr txBox="true"/>
          <p:nvPr/>
        </p:nvSpPr>
        <p:spPr>
          <a:xfrm rot="0">
            <a:off x="1028700" y="3770801"/>
            <a:ext cx="5447101" cy="1793368"/>
          </a:xfrm>
          <a:prstGeom prst="rect">
            <a:avLst/>
          </a:prstGeom>
        </p:spPr>
        <p:txBody>
          <a:bodyPr anchor="t" rtlCol="false" tIns="0" lIns="0" bIns="0" rIns="0">
            <a:spAutoFit/>
          </a:bodyPr>
          <a:lstStyle/>
          <a:p>
            <a:pPr>
              <a:lnSpc>
                <a:spcPts val="13798"/>
              </a:lnSpc>
              <a:spcBef>
                <a:spcPct val="0"/>
              </a:spcBef>
            </a:pPr>
            <a:r>
              <a:rPr lang="en-US" sz="9856">
                <a:solidFill>
                  <a:srgbClr val="FFFFFF"/>
                </a:solidFill>
                <a:latin typeface="Zuume Rough Bold"/>
              </a:rPr>
              <a:t>OUR INTERFACE</a:t>
            </a:r>
          </a:p>
        </p:txBody>
      </p:sp>
      <p:sp>
        <p:nvSpPr>
          <p:cNvPr name="TextBox 13" id="13"/>
          <p:cNvSpPr txBox="true"/>
          <p:nvPr/>
        </p:nvSpPr>
        <p:spPr>
          <a:xfrm rot="0">
            <a:off x="1028700" y="5953051"/>
            <a:ext cx="9144000" cy="2846068"/>
          </a:xfrm>
          <a:prstGeom prst="rect">
            <a:avLst/>
          </a:prstGeom>
        </p:spPr>
        <p:txBody>
          <a:bodyPr anchor="t" rtlCol="false" tIns="0" lIns="0" bIns="0" rIns="0">
            <a:spAutoFit/>
          </a:bodyPr>
          <a:lstStyle/>
          <a:p>
            <a:pPr>
              <a:lnSpc>
                <a:spcPts val="3780"/>
              </a:lnSpc>
            </a:pPr>
            <a:r>
              <a:rPr lang="en-US" sz="2700">
                <a:solidFill>
                  <a:srgbClr val="FFFFFF"/>
                </a:solidFill>
                <a:latin typeface="Canva Sans Bold"/>
              </a:rPr>
              <a:t>We have a User-Friendly Graphical Interface having ample of functionality. Our design philosophy is all about simplicity, ensuring that users of all backgrounds can navigate effortlessly. But simplicity doesn't mean sacrificing features. We've packed ample functionality under the hood.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2309754" y="5969640"/>
            <a:ext cx="2473412" cy="1822080"/>
            <a:chOff x="0" y="0"/>
            <a:chExt cx="19050000" cy="14033500"/>
          </a:xfrm>
        </p:grpSpPr>
        <p:sp>
          <p:nvSpPr>
            <p:cNvPr name="Freeform 6" id="6"/>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3911" t="0" r="-3911" b="0"/>
              </a:stretch>
            </a:blipFill>
          </p:spPr>
        </p:sp>
        <p:sp>
          <p:nvSpPr>
            <p:cNvPr name="Freeform 7" id="7"/>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8" id="8"/>
          <p:cNvGrpSpPr>
            <a:grpSpLocks noChangeAspect="true"/>
          </p:cNvGrpSpPr>
          <p:nvPr/>
        </p:nvGrpSpPr>
        <p:grpSpPr>
          <a:xfrm rot="0">
            <a:off x="7907366" y="5969640"/>
            <a:ext cx="2473267" cy="1821974"/>
            <a:chOff x="0" y="0"/>
            <a:chExt cx="19050000" cy="14033500"/>
          </a:xfrm>
        </p:grpSpPr>
        <p:sp>
          <p:nvSpPr>
            <p:cNvPr name="Freeform 9" id="9"/>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9"/>
              <a:stretch>
                <a:fillRect l="-3810" t="0" r="-3810" b="0"/>
              </a:stretch>
            </a:blipFill>
          </p:spPr>
        </p:sp>
        <p:sp>
          <p:nvSpPr>
            <p:cNvPr name="Freeform 10" id="10"/>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11" id="11"/>
          <p:cNvGrpSpPr>
            <a:grpSpLocks noChangeAspect="true"/>
          </p:cNvGrpSpPr>
          <p:nvPr/>
        </p:nvGrpSpPr>
        <p:grpSpPr>
          <a:xfrm rot="0">
            <a:off x="7907366" y="2297732"/>
            <a:ext cx="2473267" cy="1821974"/>
            <a:chOff x="0" y="0"/>
            <a:chExt cx="19050000" cy="14033500"/>
          </a:xfrm>
        </p:grpSpPr>
        <p:sp>
          <p:nvSpPr>
            <p:cNvPr name="Freeform 12" id="12"/>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0"/>
              <a:stretch>
                <a:fillRect l="-21837" t="0" r="-21837" b="0"/>
              </a:stretch>
            </a:blipFill>
          </p:spPr>
        </p:sp>
        <p:sp>
          <p:nvSpPr>
            <p:cNvPr name="Freeform 13" id="13"/>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14" id="14"/>
          <p:cNvGrpSpPr>
            <a:grpSpLocks noChangeAspect="true"/>
          </p:cNvGrpSpPr>
          <p:nvPr/>
        </p:nvGrpSpPr>
        <p:grpSpPr>
          <a:xfrm rot="0">
            <a:off x="13507851" y="5969640"/>
            <a:ext cx="2473267" cy="1821974"/>
            <a:chOff x="0" y="0"/>
            <a:chExt cx="19050000" cy="14033500"/>
          </a:xfrm>
        </p:grpSpPr>
        <p:sp>
          <p:nvSpPr>
            <p:cNvPr name="Freeform 15" id="15"/>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1"/>
              <a:stretch>
                <a:fillRect l="-3810" t="0" r="-3810" b="0"/>
              </a:stretch>
            </a:blipFill>
          </p:spPr>
        </p:sp>
        <p:sp>
          <p:nvSpPr>
            <p:cNvPr name="Freeform 16" id="16"/>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17" id="17"/>
          <p:cNvGrpSpPr>
            <a:grpSpLocks noChangeAspect="true"/>
          </p:cNvGrpSpPr>
          <p:nvPr/>
        </p:nvGrpSpPr>
        <p:grpSpPr>
          <a:xfrm rot="0">
            <a:off x="13507851" y="2297732"/>
            <a:ext cx="2473267" cy="1821974"/>
            <a:chOff x="0" y="0"/>
            <a:chExt cx="19050000" cy="14033500"/>
          </a:xfrm>
        </p:grpSpPr>
        <p:sp>
          <p:nvSpPr>
            <p:cNvPr name="Freeform 18" id="18"/>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2"/>
              <a:stretch>
                <a:fillRect l="-6220" t="0" r="-6220" b="0"/>
              </a:stretch>
            </a:blipFill>
          </p:spPr>
        </p:sp>
        <p:sp>
          <p:nvSpPr>
            <p:cNvPr name="Freeform 19" id="19"/>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sp>
        <p:nvSpPr>
          <p:cNvPr name="Freeform 20" id="20"/>
          <p:cNvSpPr/>
          <p:nvPr/>
        </p:nvSpPr>
        <p:spPr>
          <a:xfrm flipH="false" flipV="false" rot="0">
            <a:off x="2970951" y="2658928"/>
            <a:ext cx="1274726" cy="995880"/>
          </a:xfrm>
          <a:custGeom>
            <a:avLst/>
            <a:gdLst/>
            <a:ahLst/>
            <a:cxnLst/>
            <a:rect r="r" b="b" t="t" l="l"/>
            <a:pathLst>
              <a:path h="995880" w="1274726">
                <a:moveTo>
                  <a:pt x="0" y="0"/>
                </a:moveTo>
                <a:lnTo>
                  <a:pt x="1274727" y="0"/>
                </a:lnTo>
                <a:lnTo>
                  <a:pt x="1274727" y="995880"/>
                </a:lnTo>
                <a:lnTo>
                  <a:pt x="0" y="9958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1" id="21"/>
          <p:cNvGrpSpPr>
            <a:grpSpLocks noChangeAspect="true"/>
          </p:cNvGrpSpPr>
          <p:nvPr/>
        </p:nvGrpSpPr>
        <p:grpSpPr>
          <a:xfrm rot="0">
            <a:off x="2309899" y="2297732"/>
            <a:ext cx="2473267" cy="1821974"/>
            <a:chOff x="0" y="0"/>
            <a:chExt cx="19050000" cy="14033500"/>
          </a:xfrm>
        </p:grpSpPr>
        <p:sp>
          <p:nvSpPr>
            <p:cNvPr name="Freeform 22" id="22"/>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15"/>
              <a:stretch>
                <a:fillRect l="0" t="-2092" r="0" b="-2092"/>
              </a:stretch>
            </a:blipFill>
          </p:spPr>
        </p:sp>
        <p:sp>
          <p:nvSpPr>
            <p:cNvPr name="Freeform 23" id="23"/>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sp>
        <p:nvSpPr>
          <p:cNvPr name="TextBox 24" id="24"/>
          <p:cNvSpPr txBox="true"/>
          <p:nvPr/>
        </p:nvSpPr>
        <p:spPr>
          <a:xfrm rot="0">
            <a:off x="568651" y="407663"/>
            <a:ext cx="2139737" cy="409082"/>
          </a:xfrm>
          <a:prstGeom prst="rect">
            <a:avLst/>
          </a:prstGeom>
        </p:spPr>
        <p:txBody>
          <a:bodyPr anchor="t" rtlCol="false" tIns="0" lIns="0" bIns="0" rIns="0">
            <a:spAutoFit/>
          </a:bodyPr>
          <a:lstStyle/>
          <a:p>
            <a:pPr>
              <a:lnSpc>
                <a:spcPts val="3177"/>
              </a:lnSpc>
              <a:spcBef>
                <a:spcPct val="0"/>
              </a:spcBef>
            </a:pPr>
            <a:r>
              <a:rPr lang="en-US" sz="2269">
                <a:solidFill>
                  <a:srgbClr val="FFFFFF"/>
                </a:solidFill>
                <a:latin typeface="Zuume Rough Bold"/>
              </a:rPr>
              <a:t>nifty NERDS</a:t>
            </a:r>
          </a:p>
        </p:txBody>
      </p:sp>
      <p:sp>
        <p:nvSpPr>
          <p:cNvPr name="TextBox 25" id="25"/>
          <p:cNvSpPr txBox="true"/>
          <p:nvPr/>
        </p:nvSpPr>
        <p:spPr>
          <a:xfrm rot="0">
            <a:off x="6069102" y="188588"/>
            <a:ext cx="6149796" cy="1747062"/>
          </a:xfrm>
          <a:prstGeom prst="rect">
            <a:avLst/>
          </a:prstGeom>
        </p:spPr>
        <p:txBody>
          <a:bodyPr anchor="t" rtlCol="false" tIns="0" lIns="0" bIns="0" rIns="0">
            <a:spAutoFit/>
          </a:bodyPr>
          <a:lstStyle/>
          <a:p>
            <a:pPr algn="ctr">
              <a:lnSpc>
                <a:spcPts val="13430"/>
              </a:lnSpc>
              <a:spcBef>
                <a:spcPct val="0"/>
              </a:spcBef>
            </a:pPr>
            <a:r>
              <a:rPr lang="en-US" sz="9593">
                <a:solidFill>
                  <a:srgbClr val="FFFFFF"/>
                </a:solidFill>
                <a:latin typeface="Zuume Rough Bold"/>
              </a:rPr>
              <a:t>FEATURES</a:t>
            </a:r>
          </a:p>
        </p:txBody>
      </p:sp>
      <p:sp>
        <p:nvSpPr>
          <p:cNvPr name="TextBox 26" id="26"/>
          <p:cNvSpPr txBox="true"/>
          <p:nvPr/>
        </p:nvSpPr>
        <p:spPr>
          <a:xfrm rot="0">
            <a:off x="1506287" y="4262355"/>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ADD EMPLOYEE DETAILS</a:t>
            </a:r>
          </a:p>
        </p:txBody>
      </p:sp>
      <p:sp>
        <p:nvSpPr>
          <p:cNvPr name="TextBox 27" id="27"/>
          <p:cNvSpPr txBox="true"/>
          <p:nvPr/>
        </p:nvSpPr>
        <p:spPr>
          <a:xfrm rot="0">
            <a:off x="7103899" y="4262355"/>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UPDATE EMPLOYEE DETAILS</a:t>
            </a:r>
          </a:p>
        </p:txBody>
      </p:sp>
      <p:sp>
        <p:nvSpPr>
          <p:cNvPr name="TextBox 28" id="28"/>
          <p:cNvSpPr txBox="true"/>
          <p:nvPr/>
        </p:nvSpPr>
        <p:spPr>
          <a:xfrm rot="0">
            <a:off x="12701511" y="4262355"/>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SEARCH EMPLOYEE DETAILS</a:t>
            </a:r>
          </a:p>
        </p:txBody>
      </p:sp>
      <p:sp>
        <p:nvSpPr>
          <p:cNvPr name="TextBox 29" id="29"/>
          <p:cNvSpPr txBox="true"/>
          <p:nvPr/>
        </p:nvSpPr>
        <p:spPr>
          <a:xfrm rot="0">
            <a:off x="1506287" y="7934489"/>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DELETE EMPLOYEE DETAILS</a:t>
            </a:r>
          </a:p>
        </p:txBody>
      </p:sp>
      <p:sp>
        <p:nvSpPr>
          <p:cNvPr name="TextBox 30" id="30"/>
          <p:cNvSpPr txBox="true"/>
          <p:nvPr/>
        </p:nvSpPr>
        <p:spPr>
          <a:xfrm rot="0">
            <a:off x="12704384" y="7934489"/>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ATTENDANCE EMPLOYEE DETAILS</a:t>
            </a:r>
          </a:p>
        </p:txBody>
      </p:sp>
      <p:sp>
        <p:nvSpPr>
          <p:cNvPr name="TextBox 31" id="31"/>
          <p:cNvSpPr txBox="true"/>
          <p:nvPr/>
        </p:nvSpPr>
        <p:spPr>
          <a:xfrm rot="0">
            <a:off x="7103899" y="7934489"/>
            <a:ext cx="4080202" cy="618490"/>
          </a:xfrm>
          <a:prstGeom prst="rect">
            <a:avLst/>
          </a:prstGeom>
        </p:spPr>
        <p:txBody>
          <a:bodyPr anchor="t" rtlCol="false" tIns="0" lIns="0" bIns="0" rIns="0">
            <a:spAutoFit/>
          </a:bodyPr>
          <a:lstStyle/>
          <a:p>
            <a:pPr algn="ctr">
              <a:lnSpc>
                <a:spcPts val="4759"/>
              </a:lnSpc>
            </a:pPr>
            <a:r>
              <a:rPr lang="en-US" sz="3399">
                <a:solidFill>
                  <a:srgbClr val="FFFFFF"/>
                </a:solidFill>
                <a:latin typeface="Zuume Rough Bold"/>
              </a:rPr>
              <a:t>DISPLAY EMPLOYEE DETAILS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638519" y="1323290"/>
            <a:ext cx="5677832" cy="7103209"/>
            <a:chOff x="0" y="0"/>
            <a:chExt cx="15227300" cy="19050000"/>
          </a:xfrm>
        </p:grpSpPr>
        <p:sp>
          <p:nvSpPr>
            <p:cNvPr name="Freeform 5" id="5"/>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6"/>
              <a:stretch>
                <a:fillRect l="-36779" t="0" r="-49794" b="0"/>
              </a:stretch>
            </a:blipFill>
          </p:spPr>
        </p:sp>
        <p:sp>
          <p:nvSpPr>
            <p:cNvPr name="Freeform 6" id="6"/>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7"/>
              <a:stretch>
                <a:fillRect l="0" t="-272" r="0" b="-272"/>
              </a:stretch>
            </a:blipFill>
          </p:spPr>
        </p:sp>
      </p:grpSp>
      <p:sp>
        <p:nvSpPr>
          <p:cNvPr name="TextBox 7" id="7"/>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
        <p:nvSpPr>
          <p:cNvPr name="TextBox 8" id="8"/>
          <p:cNvSpPr txBox="true"/>
          <p:nvPr/>
        </p:nvSpPr>
        <p:spPr>
          <a:xfrm rot="0">
            <a:off x="8779067" y="1174676"/>
            <a:ext cx="4926421" cy="1246019"/>
          </a:xfrm>
          <a:prstGeom prst="rect">
            <a:avLst/>
          </a:prstGeom>
        </p:spPr>
        <p:txBody>
          <a:bodyPr anchor="t" rtlCol="false" tIns="0" lIns="0" bIns="0" rIns="0">
            <a:spAutoFit/>
          </a:bodyPr>
          <a:lstStyle/>
          <a:p>
            <a:pPr>
              <a:lnSpc>
                <a:spcPts val="9546"/>
              </a:lnSpc>
              <a:spcBef>
                <a:spcPct val="0"/>
              </a:spcBef>
            </a:pPr>
            <a:r>
              <a:rPr lang="en-US" sz="6819">
                <a:solidFill>
                  <a:srgbClr val="FFFFFF"/>
                </a:solidFill>
                <a:latin typeface="Zuume Rough Bold"/>
              </a:rPr>
              <a:t>Our functionality</a:t>
            </a:r>
          </a:p>
        </p:txBody>
      </p:sp>
      <p:sp>
        <p:nvSpPr>
          <p:cNvPr name="TextBox 9" id="9"/>
          <p:cNvSpPr txBox="true"/>
          <p:nvPr/>
        </p:nvSpPr>
        <p:spPr>
          <a:xfrm rot="0">
            <a:off x="8779067" y="2834854"/>
            <a:ext cx="4528110" cy="33972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Open Sans Bold"/>
              </a:rPr>
              <a:t>1.ADD EMPLOYEE DETAILS</a:t>
            </a:r>
          </a:p>
        </p:txBody>
      </p:sp>
      <p:sp>
        <p:nvSpPr>
          <p:cNvPr name="TextBox 10" id="10"/>
          <p:cNvSpPr txBox="true"/>
          <p:nvPr/>
        </p:nvSpPr>
        <p:spPr>
          <a:xfrm rot="0">
            <a:off x="8779067" y="4846320"/>
            <a:ext cx="3629736"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2.UPDATE EMPLOYEE DETAILS</a:t>
            </a:r>
          </a:p>
        </p:txBody>
      </p:sp>
      <p:sp>
        <p:nvSpPr>
          <p:cNvPr name="TextBox 11" id="11"/>
          <p:cNvSpPr txBox="true"/>
          <p:nvPr/>
        </p:nvSpPr>
        <p:spPr>
          <a:xfrm rot="0">
            <a:off x="8779067" y="6848475"/>
            <a:ext cx="3629736"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3.SEARCH EMPLOYEE DETAILS</a:t>
            </a:r>
          </a:p>
        </p:txBody>
      </p:sp>
      <p:sp>
        <p:nvSpPr>
          <p:cNvPr name="TextBox 12" id="12"/>
          <p:cNvSpPr txBox="true"/>
          <p:nvPr/>
        </p:nvSpPr>
        <p:spPr>
          <a:xfrm rot="0">
            <a:off x="8779067" y="3353543"/>
            <a:ext cx="4734371" cy="1166494"/>
          </a:xfrm>
          <a:prstGeom prst="rect">
            <a:avLst/>
          </a:prstGeom>
        </p:spPr>
        <p:txBody>
          <a:bodyPr anchor="t" rtlCol="false" tIns="0" lIns="0" bIns="0" rIns="0">
            <a:spAutoFit/>
          </a:bodyPr>
          <a:lstStyle/>
          <a:p>
            <a:pPr algn="just">
              <a:lnSpc>
                <a:spcPts val="2380"/>
              </a:lnSpc>
            </a:pPr>
            <a:r>
              <a:rPr lang="en-US" sz="1700">
                <a:solidFill>
                  <a:srgbClr val="FFFFFF"/>
                </a:solidFill>
                <a:latin typeface="Open Sans"/>
              </a:rPr>
              <a:t>Here, the HR can add details like</a:t>
            </a:r>
          </a:p>
          <a:p>
            <a:pPr algn="just">
              <a:lnSpc>
                <a:spcPts val="2380"/>
              </a:lnSpc>
            </a:pPr>
            <a:r>
              <a:rPr lang="en-US" sz="1700">
                <a:solidFill>
                  <a:srgbClr val="FFFFFF"/>
                </a:solidFill>
                <a:latin typeface="Open Sans"/>
              </a:rPr>
              <a:t>Employee ID, Name, Designation, Department, </a:t>
            </a:r>
          </a:p>
          <a:p>
            <a:pPr algn="just">
              <a:lnSpc>
                <a:spcPts val="2380"/>
              </a:lnSpc>
            </a:pPr>
            <a:r>
              <a:rPr lang="en-US" sz="1700">
                <a:solidFill>
                  <a:srgbClr val="FFFFFF"/>
                </a:solidFill>
                <a:latin typeface="Open Sans"/>
              </a:rPr>
              <a:t>Salary, Email ID, Date of Birth,</a:t>
            </a:r>
          </a:p>
          <a:p>
            <a:pPr algn="just">
              <a:lnSpc>
                <a:spcPts val="2380"/>
              </a:lnSpc>
            </a:pPr>
            <a:r>
              <a:rPr lang="en-US" sz="1700">
                <a:solidFill>
                  <a:srgbClr val="FFFFFF"/>
                </a:solidFill>
                <a:latin typeface="Open Sans"/>
              </a:rPr>
              <a:t>Address and Mobile NO.</a:t>
            </a:r>
          </a:p>
        </p:txBody>
      </p:sp>
      <p:sp>
        <p:nvSpPr>
          <p:cNvPr name="TextBox 13" id="13"/>
          <p:cNvSpPr txBox="true"/>
          <p:nvPr/>
        </p:nvSpPr>
        <p:spPr>
          <a:xfrm rot="0">
            <a:off x="8779067" y="5324475"/>
            <a:ext cx="3580656" cy="871219"/>
          </a:xfrm>
          <a:prstGeom prst="rect">
            <a:avLst/>
          </a:prstGeom>
        </p:spPr>
        <p:txBody>
          <a:bodyPr anchor="t" rtlCol="false" tIns="0" lIns="0" bIns="0" rIns="0">
            <a:spAutoFit/>
          </a:bodyPr>
          <a:lstStyle/>
          <a:p>
            <a:pPr algn="just">
              <a:lnSpc>
                <a:spcPts val="2380"/>
              </a:lnSpc>
            </a:pPr>
            <a:r>
              <a:rPr lang="en-US" sz="1700">
                <a:solidFill>
                  <a:srgbClr val="FFFFFF"/>
                </a:solidFill>
                <a:latin typeface="Open Sans"/>
              </a:rPr>
              <a:t>Here, the HR can update details like</a:t>
            </a:r>
          </a:p>
          <a:p>
            <a:pPr algn="just">
              <a:lnSpc>
                <a:spcPts val="2380"/>
              </a:lnSpc>
            </a:pPr>
            <a:r>
              <a:rPr lang="en-US" sz="1700">
                <a:solidFill>
                  <a:srgbClr val="FFFFFF"/>
                </a:solidFill>
                <a:latin typeface="Open Sans"/>
              </a:rPr>
              <a:t>Employee ID, Name, Date of Birth,</a:t>
            </a:r>
          </a:p>
          <a:p>
            <a:pPr algn="just">
              <a:lnSpc>
                <a:spcPts val="2380"/>
              </a:lnSpc>
            </a:pPr>
            <a:r>
              <a:rPr lang="en-US" sz="1700">
                <a:solidFill>
                  <a:srgbClr val="FFFFFF"/>
                </a:solidFill>
                <a:latin typeface="Open Sans"/>
              </a:rPr>
              <a:t>Address and Mobile NO.</a:t>
            </a:r>
          </a:p>
        </p:txBody>
      </p:sp>
      <p:sp>
        <p:nvSpPr>
          <p:cNvPr name="TextBox 14" id="14"/>
          <p:cNvSpPr txBox="true"/>
          <p:nvPr/>
        </p:nvSpPr>
        <p:spPr>
          <a:xfrm rot="0">
            <a:off x="8779067" y="7326630"/>
            <a:ext cx="4926421" cy="871219"/>
          </a:xfrm>
          <a:prstGeom prst="rect">
            <a:avLst/>
          </a:prstGeom>
        </p:spPr>
        <p:txBody>
          <a:bodyPr anchor="t" rtlCol="false" tIns="0" lIns="0" bIns="0" rIns="0">
            <a:spAutoFit/>
          </a:bodyPr>
          <a:lstStyle/>
          <a:p>
            <a:pPr>
              <a:lnSpc>
                <a:spcPts val="2380"/>
              </a:lnSpc>
            </a:pPr>
            <a:r>
              <a:rPr lang="en-US" sz="1700">
                <a:solidFill>
                  <a:srgbClr val="FFFFFF"/>
                </a:solidFill>
                <a:latin typeface="Open Sans"/>
              </a:rPr>
              <a:t>Here, the HR can search details of the Employee </a:t>
            </a:r>
          </a:p>
          <a:p>
            <a:pPr>
              <a:lnSpc>
                <a:spcPts val="2380"/>
              </a:lnSpc>
            </a:pPr>
            <a:r>
              <a:rPr lang="en-US" sz="1700">
                <a:solidFill>
                  <a:srgbClr val="FFFFFF"/>
                </a:solidFill>
                <a:latin typeface="Open Sans"/>
              </a:rPr>
              <a:t>by entering Name or Employee ID of the Employee.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9840371" y="1323290"/>
            <a:ext cx="5677832" cy="7103209"/>
            <a:chOff x="0" y="0"/>
            <a:chExt cx="15227300" cy="19050000"/>
          </a:xfrm>
        </p:grpSpPr>
        <p:sp>
          <p:nvSpPr>
            <p:cNvPr name="Freeform 5" id="5"/>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6"/>
              <a:stretch>
                <a:fillRect l="-30639" t="0" r="-32694" b="0"/>
              </a:stretch>
            </a:blipFill>
          </p:spPr>
        </p:sp>
        <p:sp>
          <p:nvSpPr>
            <p:cNvPr name="Freeform 6" id="6"/>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7"/>
              <a:stretch>
                <a:fillRect l="0" t="-272" r="0" b="-272"/>
              </a:stretch>
            </a:blipFill>
          </p:spPr>
        </p:sp>
      </p:grpSp>
      <p:sp>
        <p:nvSpPr>
          <p:cNvPr name="TextBox 7" id="7"/>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
        <p:nvSpPr>
          <p:cNvPr name="TextBox 8" id="8"/>
          <p:cNvSpPr txBox="true"/>
          <p:nvPr/>
        </p:nvSpPr>
        <p:spPr>
          <a:xfrm rot="0">
            <a:off x="1770040" y="989465"/>
            <a:ext cx="4926421" cy="1246019"/>
          </a:xfrm>
          <a:prstGeom prst="rect">
            <a:avLst/>
          </a:prstGeom>
        </p:spPr>
        <p:txBody>
          <a:bodyPr anchor="t" rtlCol="false" tIns="0" lIns="0" bIns="0" rIns="0">
            <a:spAutoFit/>
          </a:bodyPr>
          <a:lstStyle/>
          <a:p>
            <a:pPr>
              <a:lnSpc>
                <a:spcPts val="9546"/>
              </a:lnSpc>
              <a:spcBef>
                <a:spcPct val="0"/>
              </a:spcBef>
            </a:pPr>
            <a:r>
              <a:rPr lang="en-US" sz="6819">
                <a:solidFill>
                  <a:srgbClr val="FFFFFF"/>
                </a:solidFill>
                <a:latin typeface="Zuume Rough Bold"/>
              </a:rPr>
              <a:t>Our functionality</a:t>
            </a:r>
          </a:p>
        </p:txBody>
      </p:sp>
      <p:sp>
        <p:nvSpPr>
          <p:cNvPr name="TextBox 9" id="9"/>
          <p:cNvSpPr txBox="true"/>
          <p:nvPr/>
        </p:nvSpPr>
        <p:spPr>
          <a:xfrm rot="0">
            <a:off x="1770040" y="2792249"/>
            <a:ext cx="3733996"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4.DELETE EMPLOYEE DETAILS</a:t>
            </a:r>
          </a:p>
        </p:txBody>
      </p:sp>
      <p:sp>
        <p:nvSpPr>
          <p:cNvPr name="TextBox 10" id="10"/>
          <p:cNvSpPr txBox="true"/>
          <p:nvPr/>
        </p:nvSpPr>
        <p:spPr>
          <a:xfrm rot="0">
            <a:off x="1770040" y="4846320"/>
            <a:ext cx="3629736" cy="2971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Open Sans Bold"/>
              </a:rPr>
              <a:t>5.DISPLAY EMPLOYEE DETAILS</a:t>
            </a:r>
          </a:p>
        </p:txBody>
      </p:sp>
      <p:sp>
        <p:nvSpPr>
          <p:cNvPr name="TextBox 11" id="11"/>
          <p:cNvSpPr txBox="true"/>
          <p:nvPr/>
        </p:nvSpPr>
        <p:spPr>
          <a:xfrm rot="0">
            <a:off x="1770040" y="6896100"/>
            <a:ext cx="4080202" cy="297180"/>
          </a:xfrm>
          <a:prstGeom prst="rect">
            <a:avLst/>
          </a:prstGeom>
        </p:spPr>
        <p:txBody>
          <a:bodyPr anchor="t" rtlCol="false" tIns="0" lIns="0" bIns="0" rIns="0">
            <a:spAutoFit/>
          </a:bodyPr>
          <a:lstStyle/>
          <a:p>
            <a:pPr>
              <a:lnSpc>
                <a:spcPts val="2520"/>
              </a:lnSpc>
            </a:pPr>
            <a:r>
              <a:rPr lang="en-US" sz="1800">
                <a:solidFill>
                  <a:srgbClr val="FFFFFF"/>
                </a:solidFill>
                <a:latin typeface="Open Sans Bold"/>
              </a:rPr>
              <a:t>6.ATTENDANCE EMPLOYEE DETAILS</a:t>
            </a:r>
          </a:p>
        </p:txBody>
      </p:sp>
      <p:sp>
        <p:nvSpPr>
          <p:cNvPr name="TextBox 12" id="12"/>
          <p:cNvSpPr txBox="true"/>
          <p:nvPr/>
        </p:nvSpPr>
        <p:spPr>
          <a:xfrm rot="0">
            <a:off x="1770040" y="7364730"/>
            <a:ext cx="4926421" cy="871219"/>
          </a:xfrm>
          <a:prstGeom prst="rect">
            <a:avLst/>
          </a:prstGeom>
        </p:spPr>
        <p:txBody>
          <a:bodyPr anchor="t" rtlCol="false" tIns="0" lIns="0" bIns="0" rIns="0">
            <a:spAutoFit/>
          </a:bodyPr>
          <a:lstStyle/>
          <a:p>
            <a:pPr>
              <a:lnSpc>
                <a:spcPts val="2380"/>
              </a:lnSpc>
            </a:pPr>
            <a:r>
              <a:rPr lang="en-US" sz="1700">
                <a:solidFill>
                  <a:srgbClr val="FFFFFF"/>
                </a:solidFill>
                <a:latin typeface="Open Sans"/>
              </a:rPr>
              <a:t>Here, the HR can mark absent or present of any Employee by entering the Employee ID and selecting the date.</a:t>
            </a:r>
          </a:p>
        </p:txBody>
      </p:sp>
      <p:sp>
        <p:nvSpPr>
          <p:cNvPr name="TextBox 13" id="13"/>
          <p:cNvSpPr txBox="true"/>
          <p:nvPr/>
        </p:nvSpPr>
        <p:spPr>
          <a:xfrm rot="0">
            <a:off x="1770040" y="5310433"/>
            <a:ext cx="4926421" cy="575944"/>
          </a:xfrm>
          <a:prstGeom prst="rect">
            <a:avLst/>
          </a:prstGeom>
        </p:spPr>
        <p:txBody>
          <a:bodyPr anchor="t" rtlCol="false" tIns="0" lIns="0" bIns="0" rIns="0">
            <a:spAutoFit/>
          </a:bodyPr>
          <a:lstStyle/>
          <a:p>
            <a:pPr>
              <a:lnSpc>
                <a:spcPts val="2380"/>
              </a:lnSpc>
            </a:pPr>
            <a:r>
              <a:rPr lang="en-US" sz="1700">
                <a:solidFill>
                  <a:srgbClr val="FFFFFF"/>
                </a:solidFill>
                <a:latin typeface="Open Sans"/>
              </a:rPr>
              <a:t>Here, the HR can display all the Employee information by just clicking on one button.</a:t>
            </a:r>
          </a:p>
        </p:txBody>
      </p:sp>
      <p:sp>
        <p:nvSpPr>
          <p:cNvPr name="TextBox 14" id="14"/>
          <p:cNvSpPr txBox="true"/>
          <p:nvPr/>
        </p:nvSpPr>
        <p:spPr>
          <a:xfrm rot="0">
            <a:off x="1770040" y="3260726"/>
            <a:ext cx="4926421" cy="575944"/>
          </a:xfrm>
          <a:prstGeom prst="rect">
            <a:avLst/>
          </a:prstGeom>
        </p:spPr>
        <p:txBody>
          <a:bodyPr anchor="t" rtlCol="false" tIns="0" lIns="0" bIns="0" rIns="0">
            <a:spAutoFit/>
          </a:bodyPr>
          <a:lstStyle/>
          <a:p>
            <a:pPr algn="just">
              <a:lnSpc>
                <a:spcPts val="2380"/>
              </a:lnSpc>
            </a:pPr>
            <a:r>
              <a:rPr lang="en-US" sz="1700">
                <a:solidFill>
                  <a:srgbClr val="FFFFFF"/>
                </a:solidFill>
                <a:latin typeface="Open Sans"/>
              </a:rPr>
              <a:t>Here, the HR can delete all the information of an Employee by entering the Employee ID.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266092" y="3709990"/>
            <a:ext cx="2672019" cy="2672019"/>
            <a:chOff x="0" y="0"/>
            <a:chExt cx="19050000" cy="19050000"/>
          </a:xfrm>
        </p:grpSpPr>
        <p:sp>
          <p:nvSpPr>
            <p:cNvPr name="Freeform 6" id="6"/>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7"/>
              <a:stretch>
                <a:fillRect l="223" t="0" r="223" b="0"/>
              </a:stretch>
            </a:blipFill>
          </p:spPr>
        </p:sp>
        <p:sp>
          <p:nvSpPr>
            <p:cNvPr name="Freeform 7" id="7"/>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8" id="8"/>
          <p:cNvGrpSpPr>
            <a:grpSpLocks noChangeAspect="true"/>
          </p:cNvGrpSpPr>
          <p:nvPr/>
        </p:nvGrpSpPr>
        <p:grpSpPr>
          <a:xfrm rot="0">
            <a:off x="4442126" y="3709990"/>
            <a:ext cx="2672019" cy="2672019"/>
            <a:chOff x="0" y="0"/>
            <a:chExt cx="19050000" cy="19050000"/>
          </a:xfrm>
        </p:grpSpPr>
        <p:sp>
          <p:nvSpPr>
            <p:cNvPr name="Freeform 9" id="9"/>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9"/>
              <a:stretch>
                <a:fillRect l="-16889" t="0" r="-16889" b="0"/>
              </a:stretch>
            </a:blipFill>
          </p:spPr>
        </p:sp>
        <p:sp>
          <p:nvSpPr>
            <p:cNvPr name="Freeform 10" id="10"/>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11" id="11"/>
          <p:cNvGrpSpPr>
            <a:grpSpLocks noChangeAspect="true"/>
          </p:cNvGrpSpPr>
          <p:nvPr/>
        </p:nvGrpSpPr>
        <p:grpSpPr>
          <a:xfrm rot="0">
            <a:off x="7717397" y="3709990"/>
            <a:ext cx="2672019" cy="2672019"/>
            <a:chOff x="0" y="0"/>
            <a:chExt cx="19050000" cy="19050000"/>
          </a:xfrm>
        </p:grpSpPr>
        <p:sp>
          <p:nvSpPr>
            <p:cNvPr name="Freeform 12" id="12"/>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0"/>
              <a:stretch>
                <a:fillRect l="223" t="-38887" r="223" b="-38888"/>
              </a:stretch>
            </a:blipFill>
          </p:spPr>
        </p:sp>
        <p:sp>
          <p:nvSpPr>
            <p:cNvPr name="Freeform 13" id="13"/>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14" id="14"/>
          <p:cNvGrpSpPr>
            <a:grpSpLocks noChangeAspect="true"/>
          </p:cNvGrpSpPr>
          <p:nvPr/>
        </p:nvGrpSpPr>
        <p:grpSpPr>
          <a:xfrm rot="0">
            <a:off x="10975574" y="3709990"/>
            <a:ext cx="2672019" cy="2672019"/>
            <a:chOff x="0" y="0"/>
            <a:chExt cx="19050000" cy="19050000"/>
          </a:xfrm>
        </p:grpSpPr>
        <p:sp>
          <p:nvSpPr>
            <p:cNvPr name="Freeform 15" id="15"/>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1"/>
              <a:stretch>
                <a:fillRect l="223" t="-16665" r="223" b="-16666"/>
              </a:stretch>
            </a:blipFill>
          </p:spPr>
        </p:sp>
        <p:sp>
          <p:nvSpPr>
            <p:cNvPr name="Freeform 16" id="1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17" id="17"/>
          <p:cNvGrpSpPr>
            <a:grpSpLocks noChangeAspect="true"/>
          </p:cNvGrpSpPr>
          <p:nvPr/>
        </p:nvGrpSpPr>
        <p:grpSpPr>
          <a:xfrm rot="0">
            <a:off x="14162918" y="3709990"/>
            <a:ext cx="2672019" cy="2672019"/>
            <a:chOff x="0" y="0"/>
            <a:chExt cx="19050000" cy="19050000"/>
          </a:xfrm>
        </p:grpSpPr>
        <p:sp>
          <p:nvSpPr>
            <p:cNvPr name="Freeform 18" id="18"/>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2"/>
              <a:stretch>
                <a:fillRect l="-4366" t="0" r="-4366" b="0"/>
              </a:stretch>
            </a:blipFill>
          </p:spPr>
        </p:sp>
        <p:sp>
          <p:nvSpPr>
            <p:cNvPr name="Freeform 19" id="1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sp>
        <p:nvSpPr>
          <p:cNvPr name="TextBox 20" id="20"/>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
        <p:nvSpPr>
          <p:cNvPr name="TextBox 21" id="21"/>
          <p:cNvSpPr txBox="true"/>
          <p:nvPr/>
        </p:nvSpPr>
        <p:spPr>
          <a:xfrm rot="0">
            <a:off x="1234342" y="6561614"/>
            <a:ext cx="2735520"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SMITH DOSHI</a:t>
            </a:r>
          </a:p>
        </p:txBody>
      </p:sp>
      <p:sp>
        <p:nvSpPr>
          <p:cNvPr name="TextBox 22" id="22"/>
          <p:cNvSpPr txBox="true"/>
          <p:nvPr/>
        </p:nvSpPr>
        <p:spPr>
          <a:xfrm rot="0">
            <a:off x="7653896" y="6571139"/>
            <a:ext cx="273552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TANISH JAIN</a:t>
            </a:r>
          </a:p>
        </p:txBody>
      </p:sp>
      <p:sp>
        <p:nvSpPr>
          <p:cNvPr name="TextBox 23" id="23"/>
          <p:cNvSpPr txBox="true"/>
          <p:nvPr/>
        </p:nvSpPr>
        <p:spPr>
          <a:xfrm rot="0">
            <a:off x="14256263" y="6571139"/>
            <a:ext cx="273552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MANAN GANDHI</a:t>
            </a:r>
          </a:p>
        </p:txBody>
      </p:sp>
      <p:sp>
        <p:nvSpPr>
          <p:cNvPr name="TextBox 24" id="24"/>
          <p:cNvSpPr txBox="true"/>
          <p:nvPr/>
        </p:nvSpPr>
        <p:spPr>
          <a:xfrm rot="0">
            <a:off x="10975574" y="6571139"/>
            <a:ext cx="273552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KRISHNA CHANDAK</a:t>
            </a:r>
          </a:p>
        </p:txBody>
      </p:sp>
      <p:sp>
        <p:nvSpPr>
          <p:cNvPr name="TextBox 25" id="25"/>
          <p:cNvSpPr txBox="true"/>
          <p:nvPr/>
        </p:nvSpPr>
        <p:spPr>
          <a:xfrm rot="0">
            <a:off x="6139599" y="1635978"/>
            <a:ext cx="5764114" cy="1245870"/>
          </a:xfrm>
          <a:prstGeom prst="rect">
            <a:avLst/>
          </a:prstGeom>
        </p:spPr>
        <p:txBody>
          <a:bodyPr anchor="t" rtlCol="false" tIns="0" lIns="0" bIns="0" rIns="0">
            <a:spAutoFit/>
          </a:bodyPr>
          <a:lstStyle/>
          <a:p>
            <a:pPr algn="ctr">
              <a:lnSpc>
                <a:spcPts val="9546"/>
              </a:lnSpc>
              <a:spcBef>
                <a:spcPct val="0"/>
              </a:spcBef>
            </a:pPr>
            <a:r>
              <a:rPr lang="en-US" sz="6819">
                <a:solidFill>
                  <a:srgbClr val="FFFFFF"/>
                </a:solidFill>
                <a:latin typeface="Zuume Rough Bold"/>
              </a:rPr>
              <a:t>Meet Our Team</a:t>
            </a:r>
          </a:p>
        </p:txBody>
      </p:sp>
      <p:sp>
        <p:nvSpPr>
          <p:cNvPr name="TextBox 26" id="26"/>
          <p:cNvSpPr txBox="true"/>
          <p:nvPr/>
        </p:nvSpPr>
        <p:spPr>
          <a:xfrm rot="0">
            <a:off x="4442126" y="6571139"/>
            <a:ext cx="273552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GARGEE RAI</a:t>
            </a:r>
          </a:p>
        </p:txBody>
      </p:sp>
      <p:sp>
        <p:nvSpPr>
          <p:cNvPr name="TextBox 27" id="27"/>
          <p:cNvSpPr txBox="true"/>
          <p:nvPr/>
        </p:nvSpPr>
        <p:spPr>
          <a:xfrm rot="0">
            <a:off x="1826816" y="6984525"/>
            <a:ext cx="1550572" cy="233679"/>
          </a:xfrm>
          <a:prstGeom prst="rect">
            <a:avLst/>
          </a:prstGeom>
        </p:spPr>
        <p:txBody>
          <a:bodyPr anchor="t" rtlCol="false" tIns="0" lIns="0" bIns="0" rIns="0">
            <a:spAutoFit/>
          </a:bodyPr>
          <a:lstStyle/>
          <a:p>
            <a:pPr algn="ctr">
              <a:lnSpc>
                <a:spcPts val="1820"/>
              </a:lnSpc>
            </a:pPr>
            <a:r>
              <a:rPr lang="en-US" sz="1300">
                <a:solidFill>
                  <a:srgbClr val="FFFFFF"/>
                </a:solidFill>
                <a:latin typeface="Canva Sans"/>
              </a:rPr>
              <a:t>B.SC (1st  SEM)</a:t>
            </a:r>
          </a:p>
        </p:txBody>
      </p:sp>
      <p:sp>
        <p:nvSpPr>
          <p:cNvPr name="TextBox 28" id="28"/>
          <p:cNvSpPr txBox="true"/>
          <p:nvPr/>
        </p:nvSpPr>
        <p:spPr>
          <a:xfrm rot="0">
            <a:off x="8278121" y="6984525"/>
            <a:ext cx="1550572" cy="233679"/>
          </a:xfrm>
          <a:prstGeom prst="rect">
            <a:avLst/>
          </a:prstGeom>
        </p:spPr>
        <p:txBody>
          <a:bodyPr anchor="t" rtlCol="false" tIns="0" lIns="0" bIns="0" rIns="0">
            <a:spAutoFit/>
          </a:bodyPr>
          <a:lstStyle/>
          <a:p>
            <a:pPr algn="ctr">
              <a:lnSpc>
                <a:spcPts val="1820"/>
              </a:lnSpc>
            </a:pPr>
            <a:r>
              <a:rPr lang="en-US" sz="1300">
                <a:solidFill>
                  <a:srgbClr val="FFFFFF"/>
                </a:solidFill>
                <a:latin typeface="Canva Sans"/>
              </a:rPr>
              <a:t>B.SC (1st  SEM)</a:t>
            </a:r>
          </a:p>
        </p:txBody>
      </p:sp>
      <p:sp>
        <p:nvSpPr>
          <p:cNvPr name="TextBox 29" id="29"/>
          <p:cNvSpPr txBox="true"/>
          <p:nvPr/>
        </p:nvSpPr>
        <p:spPr>
          <a:xfrm rot="0">
            <a:off x="14848737" y="6984525"/>
            <a:ext cx="1550572" cy="233679"/>
          </a:xfrm>
          <a:prstGeom prst="rect">
            <a:avLst/>
          </a:prstGeom>
        </p:spPr>
        <p:txBody>
          <a:bodyPr anchor="t" rtlCol="false" tIns="0" lIns="0" bIns="0" rIns="0">
            <a:spAutoFit/>
          </a:bodyPr>
          <a:lstStyle/>
          <a:p>
            <a:pPr algn="ctr">
              <a:lnSpc>
                <a:spcPts val="1820"/>
              </a:lnSpc>
            </a:pPr>
            <a:r>
              <a:rPr lang="en-US" sz="1300">
                <a:solidFill>
                  <a:srgbClr val="FFFFFF"/>
                </a:solidFill>
                <a:latin typeface="Canva Sans"/>
              </a:rPr>
              <a:t>B.SC (1st  SEM)</a:t>
            </a:r>
          </a:p>
        </p:txBody>
      </p:sp>
      <p:sp>
        <p:nvSpPr>
          <p:cNvPr name="TextBox 30" id="30"/>
          <p:cNvSpPr txBox="true"/>
          <p:nvPr/>
        </p:nvSpPr>
        <p:spPr>
          <a:xfrm rot="0">
            <a:off x="11568048" y="6984525"/>
            <a:ext cx="1550572" cy="233679"/>
          </a:xfrm>
          <a:prstGeom prst="rect">
            <a:avLst/>
          </a:prstGeom>
        </p:spPr>
        <p:txBody>
          <a:bodyPr anchor="t" rtlCol="false" tIns="0" lIns="0" bIns="0" rIns="0">
            <a:spAutoFit/>
          </a:bodyPr>
          <a:lstStyle/>
          <a:p>
            <a:pPr algn="ctr">
              <a:lnSpc>
                <a:spcPts val="1820"/>
              </a:lnSpc>
            </a:pPr>
            <a:r>
              <a:rPr lang="en-US" sz="1300">
                <a:solidFill>
                  <a:srgbClr val="FFFFFF"/>
                </a:solidFill>
                <a:latin typeface="Canva Sans"/>
              </a:rPr>
              <a:t>B.SC (1st  SEM)</a:t>
            </a:r>
          </a:p>
        </p:txBody>
      </p:sp>
      <p:sp>
        <p:nvSpPr>
          <p:cNvPr name="TextBox 31" id="31"/>
          <p:cNvSpPr txBox="true"/>
          <p:nvPr/>
        </p:nvSpPr>
        <p:spPr>
          <a:xfrm rot="0">
            <a:off x="5052469" y="6984525"/>
            <a:ext cx="1550572" cy="233679"/>
          </a:xfrm>
          <a:prstGeom prst="rect">
            <a:avLst/>
          </a:prstGeom>
        </p:spPr>
        <p:txBody>
          <a:bodyPr anchor="t" rtlCol="false" tIns="0" lIns="0" bIns="0" rIns="0">
            <a:spAutoFit/>
          </a:bodyPr>
          <a:lstStyle/>
          <a:p>
            <a:pPr algn="ctr">
              <a:lnSpc>
                <a:spcPts val="1820"/>
              </a:lnSpc>
            </a:pPr>
            <a:r>
              <a:rPr lang="en-US" sz="1300">
                <a:solidFill>
                  <a:srgbClr val="FFFFFF"/>
                </a:solidFill>
                <a:latin typeface="Canva Sans"/>
              </a:rPr>
              <a:t>B.Tech (1st  SEM)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82179">
            <a:off x="16572599" y="-815838"/>
            <a:ext cx="2887218" cy="2880000"/>
          </a:xfrm>
          <a:custGeom>
            <a:avLst/>
            <a:gdLst/>
            <a:ahLst/>
            <a:cxnLst/>
            <a:rect r="r" b="b" t="t" l="l"/>
            <a:pathLst>
              <a:path h="2880000" w="2887218">
                <a:moveTo>
                  <a:pt x="0" y="0"/>
                </a:moveTo>
                <a:lnTo>
                  <a:pt x="2887218" y="0"/>
                </a:lnTo>
                <a:lnTo>
                  <a:pt x="2887218" y="2880000"/>
                </a:lnTo>
                <a:lnTo>
                  <a:pt x="0" y="2880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74968" y="8431230"/>
            <a:ext cx="3600000" cy="2740500"/>
          </a:xfrm>
          <a:custGeom>
            <a:avLst/>
            <a:gdLst/>
            <a:ahLst/>
            <a:cxnLst/>
            <a:rect r="r" b="b" t="t" l="l"/>
            <a:pathLst>
              <a:path h="2740500" w="3600000">
                <a:moveTo>
                  <a:pt x="0" y="2740500"/>
                </a:moveTo>
                <a:lnTo>
                  <a:pt x="3600000" y="2740500"/>
                </a:lnTo>
                <a:lnTo>
                  <a:pt x="3600000" y="0"/>
                </a:lnTo>
                <a:lnTo>
                  <a:pt x="0" y="0"/>
                </a:lnTo>
                <a:lnTo>
                  <a:pt x="0" y="27405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1753149" y="3098381"/>
            <a:ext cx="994920" cy="994920"/>
            <a:chOff x="0" y="0"/>
            <a:chExt cx="19050000" cy="19050000"/>
          </a:xfrm>
        </p:grpSpPr>
        <p:sp>
          <p:nvSpPr>
            <p:cNvPr name="Freeform 6" id="6"/>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7"/>
              <a:stretch>
                <a:fillRect l="223" t="0" r="223" b="0"/>
              </a:stretch>
            </a:blipFill>
          </p:spPr>
        </p:sp>
        <p:sp>
          <p:nvSpPr>
            <p:cNvPr name="Freeform 7" id="7"/>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8" id="8"/>
          <p:cNvGrpSpPr>
            <a:grpSpLocks noChangeAspect="true"/>
          </p:cNvGrpSpPr>
          <p:nvPr/>
        </p:nvGrpSpPr>
        <p:grpSpPr>
          <a:xfrm rot="0">
            <a:off x="1753149" y="6272568"/>
            <a:ext cx="959046" cy="959046"/>
            <a:chOff x="0" y="0"/>
            <a:chExt cx="19050000" cy="19050000"/>
          </a:xfrm>
        </p:grpSpPr>
        <p:sp>
          <p:nvSpPr>
            <p:cNvPr name="Freeform 9" id="9"/>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9"/>
              <a:stretch>
                <a:fillRect l="223" t="-38887" r="223" b="-38888"/>
              </a:stretch>
            </a:blipFill>
          </p:spPr>
        </p:sp>
        <p:sp>
          <p:nvSpPr>
            <p:cNvPr name="Freeform 10" id="10"/>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grpSp>
        <p:nvGrpSpPr>
          <p:cNvPr name="Group 11" id="11"/>
          <p:cNvGrpSpPr>
            <a:grpSpLocks noChangeAspect="true"/>
          </p:cNvGrpSpPr>
          <p:nvPr/>
        </p:nvGrpSpPr>
        <p:grpSpPr>
          <a:xfrm rot="0">
            <a:off x="10905003" y="3098381"/>
            <a:ext cx="959046" cy="959046"/>
            <a:chOff x="0" y="0"/>
            <a:chExt cx="19050000" cy="19050000"/>
          </a:xfrm>
        </p:grpSpPr>
        <p:sp>
          <p:nvSpPr>
            <p:cNvPr name="Freeform 12" id="12"/>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0"/>
              <a:stretch>
                <a:fillRect l="223" t="-16665" r="223" b="-16666"/>
              </a:stretch>
            </a:blipFill>
          </p:spPr>
        </p:sp>
        <p:sp>
          <p:nvSpPr>
            <p:cNvPr name="Freeform 13" id="13"/>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sp>
        <p:nvSpPr>
          <p:cNvPr name="TextBox 14" id="14"/>
          <p:cNvSpPr txBox="true"/>
          <p:nvPr/>
        </p:nvSpPr>
        <p:spPr>
          <a:xfrm rot="0">
            <a:off x="568651" y="407663"/>
            <a:ext cx="2139737" cy="791352"/>
          </a:xfrm>
          <a:prstGeom prst="rect">
            <a:avLst/>
          </a:prstGeom>
        </p:spPr>
        <p:txBody>
          <a:bodyPr anchor="t" rtlCol="false" tIns="0" lIns="0" bIns="0" rIns="0">
            <a:spAutoFit/>
          </a:bodyPr>
          <a:lstStyle/>
          <a:p>
            <a:pPr>
              <a:lnSpc>
                <a:spcPts val="3037"/>
              </a:lnSpc>
            </a:pPr>
            <a:r>
              <a:rPr lang="en-US" sz="2169">
                <a:solidFill>
                  <a:srgbClr val="FFFFFF"/>
                </a:solidFill>
                <a:latin typeface="Zuume Rough Bold"/>
              </a:rPr>
              <a:t>nifty NERDS</a:t>
            </a:r>
          </a:p>
          <a:p>
            <a:pPr>
              <a:lnSpc>
                <a:spcPts val="3177"/>
              </a:lnSpc>
              <a:spcBef>
                <a:spcPct val="0"/>
              </a:spcBef>
            </a:pPr>
          </a:p>
        </p:txBody>
      </p:sp>
      <p:sp>
        <p:nvSpPr>
          <p:cNvPr name="TextBox 15" id="15"/>
          <p:cNvSpPr txBox="true"/>
          <p:nvPr/>
        </p:nvSpPr>
        <p:spPr>
          <a:xfrm rot="0">
            <a:off x="1308700" y="4249432"/>
            <a:ext cx="1801194" cy="227179"/>
          </a:xfrm>
          <a:prstGeom prst="rect">
            <a:avLst/>
          </a:prstGeom>
        </p:spPr>
        <p:txBody>
          <a:bodyPr anchor="t" rtlCol="false" tIns="0" lIns="0" bIns="0" rIns="0">
            <a:spAutoFit/>
          </a:bodyPr>
          <a:lstStyle/>
          <a:p>
            <a:pPr algn="ctr">
              <a:lnSpc>
                <a:spcPts val="1843"/>
              </a:lnSpc>
              <a:spcBef>
                <a:spcPct val="0"/>
              </a:spcBef>
            </a:pPr>
            <a:r>
              <a:rPr lang="en-US" sz="1316">
                <a:solidFill>
                  <a:srgbClr val="FFFFFF"/>
                </a:solidFill>
                <a:latin typeface="Open Sans Bold"/>
              </a:rPr>
              <a:t>SMITH DOSHI</a:t>
            </a:r>
          </a:p>
        </p:txBody>
      </p:sp>
      <p:sp>
        <p:nvSpPr>
          <p:cNvPr name="TextBox 16" id="16"/>
          <p:cNvSpPr txBox="true"/>
          <p:nvPr/>
        </p:nvSpPr>
        <p:spPr>
          <a:xfrm rot="0">
            <a:off x="1317999" y="7461189"/>
            <a:ext cx="1865220" cy="202199"/>
          </a:xfrm>
          <a:prstGeom prst="rect">
            <a:avLst/>
          </a:prstGeom>
        </p:spPr>
        <p:txBody>
          <a:bodyPr anchor="t" rtlCol="false" tIns="0" lIns="0" bIns="0" rIns="0">
            <a:spAutoFit/>
          </a:bodyPr>
          <a:lstStyle/>
          <a:p>
            <a:pPr algn="ctr">
              <a:lnSpc>
                <a:spcPts val="1718"/>
              </a:lnSpc>
              <a:spcBef>
                <a:spcPct val="0"/>
              </a:spcBef>
            </a:pPr>
            <a:r>
              <a:rPr lang="en-US" sz="1227">
                <a:solidFill>
                  <a:srgbClr val="FFFFFF"/>
                </a:solidFill>
                <a:latin typeface="Open Sans Bold"/>
              </a:rPr>
              <a:t>TANISH JAIN</a:t>
            </a:r>
          </a:p>
        </p:txBody>
      </p:sp>
      <p:sp>
        <p:nvSpPr>
          <p:cNvPr name="TextBox 17" id="17"/>
          <p:cNvSpPr txBox="true"/>
          <p:nvPr/>
        </p:nvSpPr>
        <p:spPr>
          <a:xfrm rot="0">
            <a:off x="10496289" y="4283127"/>
            <a:ext cx="1776475" cy="193485"/>
          </a:xfrm>
          <a:prstGeom prst="rect">
            <a:avLst/>
          </a:prstGeom>
        </p:spPr>
        <p:txBody>
          <a:bodyPr anchor="t" rtlCol="false" tIns="0" lIns="0" bIns="0" rIns="0">
            <a:spAutoFit/>
          </a:bodyPr>
          <a:lstStyle/>
          <a:p>
            <a:pPr algn="ctr">
              <a:lnSpc>
                <a:spcPts val="1636"/>
              </a:lnSpc>
              <a:spcBef>
                <a:spcPct val="0"/>
              </a:spcBef>
            </a:pPr>
            <a:r>
              <a:rPr lang="en-US" sz="1168">
                <a:solidFill>
                  <a:srgbClr val="FFFFFF"/>
                </a:solidFill>
                <a:latin typeface="Open Sans Bold"/>
              </a:rPr>
              <a:t>KRISHNA CHANDAK</a:t>
            </a:r>
          </a:p>
        </p:txBody>
      </p:sp>
      <p:sp>
        <p:nvSpPr>
          <p:cNvPr name="TextBox 18" id="18"/>
          <p:cNvSpPr txBox="true"/>
          <p:nvPr/>
        </p:nvSpPr>
        <p:spPr>
          <a:xfrm rot="0">
            <a:off x="5998458" y="1172220"/>
            <a:ext cx="5764114" cy="1420646"/>
          </a:xfrm>
          <a:prstGeom prst="rect">
            <a:avLst/>
          </a:prstGeom>
        </p:spPr>
        <p:txBody>
          <a:bodyPr anchor="t" rtlCol="false" tIns="0" lIns="0" bIns="0" rIns="0">
            <a:spAutoFit/>
          </a:bodyPr>
          <a:lstStyle/>
          <a:p>
            <a:pPr algn="ctr">
              <a:lnSpc>
                <a:spcPts val="10946"/>
              </a:lnSpc>
              <a:spcBef>
                <a:spcPct val="0"/>
              </a:spcBef>
            </a:pPr>
            <a:r>
              <a:rPr lang="en-US" sz="7819">
                <a:solidFill>
                  <a:srgbClr val="FFFFFF"/>
                </a:solidFill>
                <a:latin typeface="Zuume Rough Bold"/>
              </a:rPr>
              <a:t>ROLES</a:t>
            </a:r>
          </a:p>
        </p:txBody>
      </p:sp>
      <p:sp>
        <p:nvSpPr>
          <p:cNvPr name="TextBox 19" id="19"/>
          <p:cNvSpPr txBox="true"/>
          <p:nvPr/>
        </p:nvSpPr>
        <p:spPr>
          <a:xfrm rot="0">
            <a:off x="3348238" y="3069806"/>
            <a:ext cx="2772370" cy="1240153"/>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FFFFFF"/>
                </a:solidFill>
                <a:latin typeface="Canva Sans Bold"/>
              </a:rPr>
              <a:t>CO-ORDINATER</a:t>
            </a:r>
          </a:p>
          <a:p>
            <a:pPr algn="ctr" marL="388638" indent="-194319" lvl="1">
              <a:lnSpc>
                <a:spcPts val="2520"/>
              </a:lnSpc>
              <a:buFont typeface="Arial"/>
              <a:buChar char="•"/>
            </a:pPr>
            <a:r>
              <a:rPr lang="en-US" sz="1800">
                <a:solidFill>
                  <a:srgbClr val="FFFFFF"/>
                </a:solidFill>
                <a:latin typeface="Canva Sans Bold"/>
              </a:rPr>
              <a:t>PYTHON DEVELOPER</a:t>
            </a:r>
          </a:p>
          <a:p>
            <a:pPr marL="388638" indent="-194319" lvl="1">
              <a:lnSpc>
                <a:spcPts val="2520"/>
              </a:lnSpc>
              <a:buFont typeface="Arial"/>
              <a:buChar char="•"/>
            </a:pPr>
            <a:r>
              <a:rPr lang="en-US" sz="1800">
                <a:solidFill>
                  <a:srgbClr val="FFFFFF"/>
                </a:solidFill>
                <a:latin typeface="Canva Sans Bold"/>
              </a:rPr>
              <a:t>MYSQL</a:t>
            </a:r>
          </a:p>
          <a:p>
            <a:pPr marL="388638" indent="-194319" lvl="1">
              <a:lnSpc>
                <a:spcPts val="2520"/>
              </a:lnSpc>
              <a:buFont typeface="Arial"/>
              <a:buChar char="•"/>
            </a:pPr>
            <a:r>
              <a:rPr lang="en-US" sz="1800">
                <a:solidFill>
                  <a:srgbClr val="FFFFFF"/>
                </a:solidFill>
                <a:latin typeface="Canva Sans Bold"/>
              </a:rPr>
              <a:t>TKINTER</a:t>
            </a:r>
          </a:p>
        </p:txBody>
      </p:sp>
      <p:grpSp>
        <p:nvGrpSpPr>
          <p:cNvPr name="Group 20" id="20"/>
          <p:cNvGrpSpPr>
            <a:grpSpLocks noChangeAspect="true"/>
          </p:cNvGrpSpPr>
          <p:nvPr/>
        </p:nvGrpSpPr>
        <p:grpSpPr>
          <a:xfrm rot="0">
            <a:off x="10905003" y="4669036"/>
            <a:ext cx="948928" cy="948928"/>
            <a:chOff x="0" y="0"/>
            <a:chExt cx="19050000" cy="19050000"/>
          </a:xfrm>
        </p:grpSpPr>
        <p:sp>
          <p:nvSpPr>
            <p:cNvPr name="Freeform 21" id="21"/>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1"/>
              <a:stretch>
                <a:fillRect l="-16889" t="0" r="-16889" b="0"/>
              </a:stretch>
            </a:blipFill>
          </p:spPr>
        </p:sp>
        <p:sp>
          <p:nvSpPr>
            <p:cNvPr name="Freeform 22" id="22"/>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sp>
        <p:nvSpPr>
          <p:cNvPr name="TextBox 23" id="23"/>
          <p:cNvSpPr txBox="true"/>
          <p:nvPr/>
        </p:nvSpPr>
        <p:spPr>
          <a:xfrm rot="0">
            <a:off x="10403293" y="5789414"/>
            <a:ext cx="1869471" cy="202616"/>
          </a:xfrm>
          <a:prstGeom prst="rect">
            <a:avLst/>
          </a:prstGeom>
        </p:spPr>
        <p:txBody>
          <a:bodyPr anchor="t" rtlCol="false" tIns="0" lIns="0" bIns="0" rIns="0">
            <a:spAutoFit/>
          </a:bodyPr>
          <a:lstStyle/>
          <a:p>
            <a:pPr algn="ctr">
              <a:lnSpc>
                <a:spcPts val="1722"/>
              </a:lnSpc>
              <a:spcBef>
                <a:spcPct val="0"/>
              </a:spcBef>
            </a:pPr>
            <a:r>
              <a:rPr lang="en-US" sz="1230">
                <a:solidFill>
                  <a:srgbClr val="FFFFFF"/>
                </a:solidFill>
                <a:latin typeface="Open Sans Bold"/>
              </a:rPr>
              <a:t>GARGEE RAI</a:t>
            </a:r>
          </a:p>
        </p:txBody>
      </p:sp>
      <p:sp>
        <p:nvSpPr>
          <p:cNvPr name="TextBox 24" id="24"/>
          <p:cNvSpPr txBox="true"/>
          <p:nvPr/>
        </p:nvSpPr>
        <p:spPr>
          <a:xfrm rot="0">
            <a:off x="12872839" y="4841859"/>
            <a:ext cx="2772370" cy="611503"/>
          </a:xfrm>
          <a:prstGeom prst="rect">
            <a:avLst/>
          </a:prstGeom>
        </p:spPr>
        <p:txBody>
          <a:bodyPr anchor="t" rtlCol="false" tIns="0" lIns="0" bIns="0" rIns="0">
            <a:spAutoFit/>
          </a:bodyPr>
          <a:lstStyle/>
          <a:p>
            <a:pPr algn="ctr" marL="388638" indent="-194319" lvl="1">
              <a:lnSpc>
                <a:spcPts val="2520"/>
              </a:lnSpc>
              <a:buFont typeface="Arial"/>
              <a:buChar char="•"/>
            </a:pPr>
            <a:r>
              <a:rPr lang="en-US" sz="1800">
                <a:solidFill>
                  <a:srgbClr val="FFFFFF"/>
                </a:solidFill>
                <a:latin typeface="Canva Sans Bold"/>
              </a:rPr>
              <a:t>PYTHON DEVELOPER</a:t>
            </a:r>
          </a:p>
          <a:p>
            <a:pPr marL="388638" indent="-194319" lvl="1">
              <a:lnSpc>
                <a:spcPts val="2520"/>
              </a:lnSpc>
              <a:buFont typeface="Arial"/>
              <a:buChar char="•"/>
            </a:pPr>
            <a:r>
              <a:rPr lang="en-US" sz="1800">
                <a:solidFill>
                  <a:srgbClr val="FFFFFF"/>
                </a:solidFill>
                <a:latin typeface="Canva Sans Bold"/>
              </a:rPr>
              <a:t>TKINTER</a:t>
            </a:r>
          </a:p>
        </p:txBody>
      </p:sp>
      <p:sp>
        <p:nvSpPr>
          <p:cNvPr name="TextBox 25" id="25"/>
          <p:cNvSpPr txBox="true"/>
          <p:nvPr/>
        </p:nvSpPr>
        <p:spPr>
          <a:xfrm rot="0">
            <a:off x="3348238" y="6451857"/>
            <a:ext cx="2772370" cy="9258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FFFFFF"/>
                </a:solidFill>
                <a:latin typeface="Canva Sans Bold"/>
              </a:rPr>
              <a:t>DESIGNER</a:t>
            </a:r>
          </a:p>
          <a:p>
            <a:pPr algn="ctr" marL="388638" indent="-194319" lvl="1">
              <a:lnSpc>
                <a:spcPts val="2520"/>
              </a:lnSpc>
              <a:buFont typeface="Arial"/>
              <a:buChar char="•"/>
            </a:pPr>
            <a:r>
              <a:rPr lang="en-US" sz="1800">
                <a:solidFill>
                  <a:srgbClr val="FFFFFF"/>
                </a:solidFill>
                <a:latin typeface="Canva Sans Bold"/>
              </a:rPr>
              <a:t>PYTHON DEVELOPER</a:t>
            </a:r>
          </a:p>
          <a:p>
            <a:pPr>
              <a:lnSpc>
                <a:spcPts val="2520"/>
              </a:lnSpc>
            </a:pPr>
          </a:p>
        </p:txBody>
      </p:sp>
      <p:sp>
        <p:nvSpPr>
          <p:cNvPr name="TextBox 26" id="26"/>
          <p:cNvSpPr txBox="true"/>
          <p:nvPr/>
        </p:nvSpPr>
        <p:spPr>
          <a:xfrm rot="0">
            <a:off x="12872839" y="3069806"/>
            <a:ext cx="2772370" cy="1240153"/>
          </a:xfrm>
          <a:prstGeom prst="rect">
            <a:avLst/>
          </a:prstGeom>
        </p:spPr>
        <p:txBody>
          <a:bodyPr anchor="t" rtlCol="false" tIns="0" lIns="0" bIns="0" rIns="0">
            <a:spAutoFit/>
          </a:bodyPr>
          <a:lstStyle/>
          <a:p>
            <a:pPr>
              <a:lnSpc>
                <a:spcPts val="2520"/>
              </a:lnSpc>
            </a:pPr>
          </a:p>
          <a:p>
            <a:pPr algn="ctr" marL="388638" indent="-194319" lvl="1">
              <a:lnSpc>
                <a:spcPts val="2520"/>
              </a:lnSpc>
              <a:buFont typeface="Arial"/>
              <a:buChar char="•"/>
            </a:pPr>
            <a:r>
              <a:rPr lang="en-US" sz="1800">
                <a:solidFill>
                  <a:srgbClr val="FFFFFF"/>
                </a:solidFill>
                <a:latin typeface="Canva Sans Bold"/>
              </a:rPr>
              <a:t>PYTHON DEVELOPER</a:t>
            </a:r>
          </a:p>
          <a:p>
            <a:pPr marL="388638" indent="-194319" lvl="1">
              <a:lnSpc>
                <a:spcPts val="2520"/>
              </a:lnSpc>
              <a:buFont typeface="Arial"/>
              <a:buChar char="•"/>
            </a:pPr>
            <a:r>
              <a:rPr lang="en-US" sz="1800">
                <a:solidFill>
                  <a:srgbClr val="FFFFFF"/>
                </a:solidFill>
                <a:latin typeface="Canva Sans Bold"/>
              </a:rPr>
              <a:t>MYSQL</a:t>
            </a:r>
          </a:p>
          <a:p>
            <a:pPr>
              <a:lnSpc>
                <a:spcPts val="2520"/>
              </a:lnSpc>
            </a:pPr>
          </a:p>
        </p:txBody>
      </p:sp>
      <p:grpSp>
        <p:nvGrpSpPr>
          <p:cNvPr name="Group 27" id="27"/>
          <p:cNvGrpSpPr>
            <a:grpSpLocks noChangeAspect="true"/>
          </p:cNvGrpSpPr>
          <p:nvPr/>
        </p:nvGrpSpPr>
        <p:grpSpPr>
          <a:xfrm rot="0">
            <a:off x="1729774" y="4682375"/>
            <a:ext cx="959046" cy="959046"/>
            <a:chOff x="0" y="0"/>
            <a:chExt cx="19050000" cy="19050000"/>
          </a:xfrm>
        </p:grpSpPr>
        <p:sp>
          <p:nvSpPr>
            <p:cNvPr name="Freeform 28" id="28"/>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2"/>
              <a:stretch>
                <a:fillRect l="-4366" t="0" r="-4366" b="0"/>
              </a:stretch>
            </a:blipFill>
          </p:spPr>
        </p:sp>
        <p:sp>
          <p:nvSpPr>
            <p:cNvPr name="Freeform 29" id="29"/>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8"/>
              <a:stretch>
                <a:fillRect l="0" t="0" r="0" b="0"/>
              </a:stretch>
            </a:blipFill>
          </p:spPr>
        </p:sp>
      </p:grpSp>
      <p:sp>
        <p:nvSpPr>
          <p:cNvPr name="TextBox 30" id="30"/>
          <p:cNvSpPr txBox="true"/>
          <p:nvPr/>
        </p:nvSpPr>
        <p:spPr>
          <a:xfrm rot="0">
            <a:off x="1350540" y="5828134"/>
            <a:ext cx="1800137" cy="195808"/>
          </a:xfrm>
          <a:prstGeom prst="rect">
            <a:avLst/>
          </a:prstGeom>
        </p:spPr>
        <p:txBody>
          <a:bodyPr anchor="t" rtlCol="false" tIns="0" lIns="0" bIns="0" rIns="0">
            <a:spAutoFit/>
          </a:bodyPr>
          <a:lstStyle/>
          <a:p>
            <a:pPr algn="ctr">
              <a:lnSpc>
                <a:spcPts val="1658"/>
              </a:lnSpc>
              <a:spcBef>
                <a:spcPct val="0"/>
              </a:spcBef>
            </a:pPr>
            <a:r>
              <a:rPr lang="en-US" sz="1184">
                <a:solidFill>
                  <a:srgbClr val="FFFFFF"/>
                </a:solidFill>
                <a:latin typeface="Open Sans Bold"/>
              </a:rPr>
              <a:t>MANAN GANDHI</a:t>
            </a:r>
          </a:p>
        </p:txBody>
      </p:sp>
      <p:sp>
        <p:nvSpPr>
          <p:cNvPr name="TextBox 31" id="31"/>
          <p:cNvSpPr txBox="true"/>
          <p:nvPr/>
        </p:nvSpPr>
        <p:spPr>
          <a:xfrm rot="0">
            <a:off x="3348238" y="4684696"/>
            <a:ext cx="2772370" cy="925828"/>
          </a:xfrm>
          <a:prstGeom prst="rect">
            <a:avLst/>
          </a:prstGeom>
        </p:spPr>
        <p:txBody>
          <a:bodyPr anchor="t" rtlCol="false" tIns="0" lIns="0" bIns="0" rIns="0">
            <a:spAutoFit/>
          </a:bodyPr>
          <a:lstStyle/>
          <a:p>
            <a:pPr algn="ctr" marL="388638" indent="-194319" lvl="1">
              <a:lnSpc>
                <a:spcPts val="2520"/>
              </a:lnSpc>
              <a:buFont typeface="Arial"/>
              <a:buChar char="•"/>
            </a:pPr>
            <a:r>
              <a:rPr lang="en-US" sz="1800">
                <a:solidFill>
                  <a:srgbClr val="FFFFFF"/>
                </a:solidFill>
                <a:latin typeface="Canva Sans Bold"/>
              </a:rPr>
              <a:t>PYTHON DEVELOPER</a:t>
            </a:r>
          </a:p>
          <a:p>
            <a:pPr marL="388638" indent="-194319" lvl="1">
              <a:lnSpc>
                <a:spcPts val="2520"/>
              </a:lnSpc>
              <a:buFont typeface="Arial"/>
              <a:buChar char="•"/>
            </a:pPr>
            <a:r>
              <a:rPr lang="en-US" sz="1800">
                <a:solidFill>
                  <a:srgbClr val="FFFFFF"/>
                </a:solidFill>
                <a:latin typeface="Canva Sans Bold"/>
              </a:rPr>
              <a:t>MYSQL</a:t>
            </a:r>
          </a:p>
          <a:p>
            <a:pPr marL="388638" indent="-194319" lvl="1">
              <a:lnSpc>
                <a:spcPts val="2520"/>
              </a:lnSpc>
              <a:buFont typeface="Arial"/>
              <a:buChar char="•"/>
            </a:pPr>
            <a:r>
              <a:rPr lang="en-US" sz="1800">
                <a:solidFill>
                  <a:srgbClr val="FFFFFF"/>
                </a:solidFill>
                <a:latin typeface="Canva Sans Bold"/>
              </a:rPr>
              <a:t>TKINTER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DAFzFxMqdmE</dc:identifier>
  <dcterms:modified xsi:type="dcterms:W3CDTF">2011-08-01T06:04:30Z</dcterms:modified>
  <cp:revision>1</cp:revision>
  <dc:title>Black White Grunge Music Concert Presentation</dc:title>
</cp:coreProperties>
</file>